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09" r:id="rId2"/>
    <p:sldId id="266" r:id="rId3"/>
    <p:sldId id="388" r:id="rId4"/>
    <p:sldId id="296" r:id="rId5"/>
    <p:sldId id="311" r:id="rId6"/>
    <p:sldId id="391" r:id="rId7"/>
    <p:sldId id="312" r:id="rId8"/>
    <p:sldId id="392" r:id="rId9"/>
    <p:sldId id="393" r:id="rId10"/>
    <p:sldId id="313" r:id="rId11"/>
    <p:sldId id="395" r:id="rId12"/>
    <p:sldId id="406" r:id="rId13"/>
    <p:sldId id="314" r:id="rId14"/>
    <p:sldId id="397" r:id="rId15"/>
    <p:sldId id="402" r:id="rId16"/>
    <p:sldId id="403" r:id="rId17"/>
    <p:sldId id="407" r:id="rId18"/>
    <p:sldId id="389"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75E"/>
    <a:srgbClr val="EBF6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35A43-ED27-D4EB-1725-6961D3055D5A}" v="248" dt="2024-11-26T06:35:46.016"/>
    <p1510:client id="{39B8D688-51F1-0147-8CC2-C4CA46C9C7CE}" v="352" vWet="1247" dt="2024-11-26T12:28:19.331"/>
    <p1510:client id="{3B34C0C0-F5C3-E51A-B09E-9CBE10AD9204}" v="9" dt="2024-11-26T12:39:56.574"/>
    <p1510:client id="{7C600A79-B5A3-19CA-3153-81FED4F9A3CB}" v="953" dt="2024-11-26T12:30:58.500"/>
    <p1510:client id="{94625879-2D2F-489F-BFEF-BBBEBD049CD9}" v="2415" dt="2024-11-25T14:33:46.627"/>
    <p1510:client id="{B2AA6017-FD84-7E02-B844-0C59875C95F0}" v="14" dt="2024-11-26T11:07:28.365"/>
    <p1510:client id="{C027C0C2-0625-74D5-24DA-F9C4BD9514F2}" v="74" dt="2024-11-25T16:14:22.584"/>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CEA70-966C-4C38-90FD-A513686E608A}" type="doc">
      <dgm:prSet loTypeId="urn:microsoft.com/office/officeart/2009/3/layout/HorizontalOrganizationChart" loCatId="hierarchy" qsTypeId="urn:microsoft.com/office/officeart/2005/8/quickstyle/simple1" qsCatId="simple" csTypeId="urn:microsoft.com/office/officeart/2005/8/colors/accent5_1" csCatId="accent5" phldr="1"/>
      <dgm:spPr/>
      <dgm:t>
        <a:bodyPr/>
        <a:lstStyle/>
        <a:p>
          <a:endParaRPr lang="en-US"/>
        </a:p>
      </dgm:t>
    </dgm:pt>
    <dgm:pt modelId="{0399D7E2-27F9-454E-A613-7C3B457D1C9A}">
      <dgm:prSet phldrT="[Text]" phldr="0" custT="1"/>
      <dgm:spPr/>
      <dgm:t>
        <a:bodyPr/>
        <a:lstStyle/>
        <a:p>
          <a:r>
            <a:rPr lang="en-US" sz="1600" b="1">
              <a:solidFill>
                <a:schemeClr val="accent4">
                  <a:lumMod val="49000"/>
                </a:schemeClr>
              </a:solidFill>
            </a:rPr>
            <a:t>PATIENT</a:t>
          </a:r>
        </a:p>
      </dgm:t>
    </dgm:pt>
    <dgm:pt modelId="{52D3F523-E2A3-47BA-86CF-A32C73753888}" type="parTrans" cxnId="{82789CBF-C9FC-4303-83A3-F6FABDEAFF6D}">
      <dgm:prSet/>
      <dgm:spPr/>
      <dgm:t>
        <a:bodyPr/>
        <a:lstStyle/>
        <a:p>
          <a:endParaRPr lang="en-US"/>
        </a:p>
      </dgm:t>
    </dgm:pt>
    <dgm:pt modelId="{58681720-4BF8-4805-B99B-B05DFB5CAA93}" type="sibTrans" cxnId="{82789CBF-C9FC-4303-83A3-F6FABDEAFF6D}">
      <dgm:prSet/>
      <dgm:spPr/>
      <dgm:t>
        <a:bodyPr/>
        <a:lstStyle/>
        <a:p>
          <a:endParaRPr lang="en-US"/>
        </a:p>
      </dgm:t>
    </dgm:pt>
    <dgm:pt modelId="{BD12FB27-DBF7-47E1-AAD1-39E195255525}">
      <dgm:prSet phldrT="[Text]" phldr="0" custT="1"/>
      <dgm:spPr/>
      <dgm:t>
        <a:bodyPr/>
        <a:lstStyle/>
        <a:p>
          <a:r>
            <a:rPr lang="en-US" sz="1600" dirty="0">
              <a:latin typeface="Aptos Display" panose="02110004020202020204"/>
            </a:rPr>
            <a:t>Gender</a:t>
          </a:r>
          <a:endParaRPr lang="en-US" sz="1600" dirty="0"/>
        </a:p>
      </dgm:t>
    </dgm:pt>
    <dgm:pt modelId="{A4A3E785-AAA6-4F40-BD68-09BEEE269E1E}" type="parTrans" cxnId="{1594B6AF-90B1-4803-98D0-C3C7E31AC7D6}">
      <dgm:prSet/>
      <dgm:spPr/>
      <dgm:t>
        <a:bodyPr/>
        <a:lstStyle/>
        <a:p>
          <a:endParaRPr lang="en-US"/>
        </a:p>
      </dgm:t>
    </dgm:pt>
    <dgm:pt modelId="{A4E40592-6054-4D23-B01D-4225E9522B72}" type="sibTrans" cxnId="{1594B6AF-90B1-4803-98D0-C3C7E31AC7D6}">
      <dgm:prSet/>
      <dgm:spPr/>
      <dgm:t>
        <a:bodyPr/>
        <a:lstStyle/>
        <a:p>
          <a:endParaRPr lang="en-US"/>
        </a:p>
      </dgm:t>
    </dgm:pt>
    <dgm:pt modelId="{56C3F033-D5A5-4150-934D-DAFE811B5636}">
      <dgm:prSet phldrT="[Text]" phldr="0" custT="1"/>
      <dgm:spPr/>
      <dgm:t>
        <a:bodyPr/>
        <a:lstStyle/>
        <a:p>
          <a:r>
            <a:rPr lang="en-US" sz="1600" err="1"/>
            <a:t>Bmi</a:t>
          </a:r>
          <a:r>
            <a:rPr lang="en-US" sz="1600" dirty="0"/>
            <a:t> </a:t>
          </a:r>
        </a:p>
      </dgm:t>
    </dgm:pt>
    <dgm:pt modelId="{0F204B62-0460-456D-8E3C-702CE85CBE89}" type="parTrans" cxnId="{E7A8BB74-948F-41AA-873A-5929A58A5FA5}">
      <dgm:prSet/>
      <dgm:spPr/>
      <dgm:t>
        <a:bodyPr/>
        <a:lstStyle/>
        <a:p>
          <a:endParaRPr lang="en-US"/>
        </a:p>
      </dgm:t>
    </dgm:pt>
    <dgm:pt modelId="{BD00AAE4-2B65-49D1-A2C9-172DADAF29A4}" type="sibTrans" cxnId="{E7A8BB74-948F-41AA-873A-5929A58A5FA5}">
      <dgm:prSet/>
      <dgm:spPr/>
      <dgm:t>
        <a:bodyPr/>
        <a:lstStyle/>
        <a:p>
          <a:endParaRPr lang="en-US"/>
        </a:p>
      </dgm:t>
    </dgm:pt>
    <dgm:pt modelId="{659B0116-D6A7-4F36-A957-BE2E53994ACD}">
      <dgm:prSet phldrT="[Text]" phldr="0" custT="1"/>
      <dgm:spPr/>
      <dgm:t>
        <a:bodyPr/>
        <a:lstStyle/>
        <a:p>
          <a:r>
            <a:rPr lang="en-US" sz="1600"/>
            <a:t>Diabetes</a:t>
          </a:r>
        </a:p>
      </dgm:t>
    </dgm:pt>
    <dgm:pt modelId="{E2989288-4489-45A3-B649-85362DCA7CE0}" type="parTrans" cxnId="{9B963ECD-264E-4F40-96E2-9F589AC81649}">
      <dgm:prSet/>
      <dgm:spPr/>
      <dgm:t>
        <a:bodyPr/>
        <a:lstStyle/>
        <a:p>
          <a:endParaRPr lang="en-US"/>
        </a:p>
      </dgm:t>
    </dgm:pt>
    <dgm:pt modelId="{4A4E39C9-F182-475F-BEBA-831EB3AC4329}" type="sibTrans" cxnId="{9B963ECD-264E-4F40-96E2-9F589AC81649}">
      <dgm:prSet/>
      <dgm:spPr/>
      <dgm:t>
        <a:bodyPr/>
        <a:lstStyle/>
        <a:p>
          <a:endParaRPr lang="en-US"/>
        </a:p>
      </dgm:t>
    </dgm:pt>
    <dgm:pt modelId="{DB4DBA73-1FB6-4053-9788-C34164E7365E}">
      <dgm:prSet phldr="0" custT="1"/>
      <dgm:spPr/>
      <dgm:t>
        <a:bodyPr/>
        <a:lstStyle/>
        <a:p>
          <a:r>
            <a:rPr lang="en-US" sz="1800"/>
            <a:t>Age </a:t>
          </a:r>
        </a:p>
      </dgm:t>
    </dgm:pt>
    <dgm:pt modelId="{F2276EBE-77BA-4FE1-8A75-02B03C48963C}" type="parTrans" cxnId="{B1F0561E-D877-4909-A593-152E39464AF0}">
      <dgm:prSet/>
      <dgm:spPr/>
      <dgm:t>
        <a:bodyPr/>
        <a:lstStyle/>
        <a:p>
          <a:endParaRPr lang="en-US"/>
        </a:p>
      </dgm:t>
    </dgm:pt>
    <dgm:pt modelId="{86111232-F309-423D-9F8F-4E1514B4459C}" type="sibTrans" cxnId="{B1F0561E-D877-4909-A593-152E39464AF0}">
      <dgm:prSet/>
      <dgm:spPr/>
      <dgm:t>
        <a:bodyPr/>
        <a:lstStyle/>
        <a:p>
          <a:endParaRPr lang="en-US"/>
        </a:p>
      </dgm:t>
    </dgm:pt>
    <dgm:pt modelId="{0D721D77-1C1D-4F1C-8816-5162117471C4}">
      <dgm:prSet phldr="0" custT="1"/>
      <dgm:spPr/>
      <dgm:t>
        <a:bodyPr/>
        <a:lstStyle/>
        <a:p>
          <a:r>
            <a:rPr lang="en-US" sz="1800">
              <a:latin typeface="Aptos Display" panose="02110004020202020204"/>
            </a:rPr>
            <a:t>Patient_id</a:t>
          </a:r>
          <a:endParaRPr lang="en-US" sz="1800"/>
        </a:p>
      </dgm:t>
    </dgm:pt>
    <dgm:pt modelId="{17BF2FAD-CD3B-4B4C-B7D2-D06F2D0092A5}" type="parTrans" cxnId="{A65A3761-8D6C-4413-A513-C763AE8261C8}">
      <dgm:prSet/>
      <dgm:spPr/>
      <dgm:t>
        <a:bodyPr/>
        <a:lstStyle/>
        <a:p>
          <a:endParaRPr lang="en-US"/>
        </a:p>
      </dgm:t>
    </dgm:pt>
    <dgm:pt modelId="{9F45C45C-33F3-4465-8A32-0DA0AE85ADBB}" type="sibTrans" cxnId="{A65A3761-8D6C-4413-A513-C763AE8261C8}">
      <dgm:prSet/>
      <dgm:spPr/>
      <dgm:t>
        <a:bodyPr/>
        <a:lstStyle/>
        <a:p>
          <a:endParaRPr lang="en-US"/>
        </a:p>
      </dgm:t>
    </dgm:pt>
    <dgm:pt modelId="{9CF0BB2A-9E6C-49CA-9764-D85C24A86463}">
      <dgm:prSet phldr="0" custT="1"/>
      <dgm:spPr/>
      <dgm:t>
        <a:bodyPr/>
        <a:lstStyle/>
        <a:p>
          <a:r>
            <a:rPr lang="en-US" sz="1400" b="1"/>
            <a:t>LIFESTYLE</a:t>
          </a:r>
        </a:p>
      </dgm:t>
    </dgm:pt>
    <dgm:pt modelId="{5ABB90BF-E24B-49F1-9C61-2153BB4BB981}" type="parTrans" cxnId="{AEE85496-B05D-43AF-B638-61922DF248FB}">
      <dgm:prSet/>
      <dgm:spPr/>
      <dgm:t>
        <a:bodyPr/>
        <a:lstStyle/>
        <a:p>
          <a:endParaRPr lang="en-US"/>
        </a:p>
      </dgm:t>
    </dgm:pt>
    <dgm:pt modelId="{5D741E7F-5B6D-4CBD-9BF8-0DBDC4822F7A}" type="sibTrans" cxnId="{AEE85496-B05D-43AF-B638-61922DF248FB}">
      <dgm:prSet/>
      <dgm:spPr/>
      <dgm:t>
        <a:bodyPr/>
        <a:lstStyle/>
        <a:p>
          <a:endParaRPr lang="en-US"/>
        </a:p>
      </dgm:t>
    </dgm:pt>
    <dgm:pt modelId="{9B5F9199-6472-47E2-A4AF-63E291E321E9}">
      <dgm:prSet phldr="0" custT="1"/>
      <dgm:spPr/>
      <dgm:t>
        <a:bodyPr/>
        <a:lstStyle/>
        <a:p>
          <a:r>
            <a:rPr lang="en-US" sz="1400" b="1"/>
            <a:t>HEALTH_METRICS</a:t>
          </a:r>
        </a:p>
      </dgm:t>
    </dgm:pt>
    <dgm:pt modelId="{C7C7461F-34ED-4D35-9814-84E3803A74EE}" type="parTrans" cxnId="{60BA2600-449A-41E8-8E74-FCD07BE17763}">
      <dgm:prSet/>
      <dgm:spPr/>
      <dgm:t>
        <a:bodyPr/>
        <a:lstStyle/>
        <a:p>
          <a:endParaRPr lang="en-US"/>
        </a:p>
      </dgm:t>
    </dgm:pt>
    <dgm:pt modelId="{F92DEE8E-1615-40CF-AC02-33956DC21EDD}" type="sibTrans" cxnId="{60BA2600-449A-41E8-8E74-FCD07BE17763}">
      <dgm:prSet/>
      <dgm:spPr/>
      <dgm:t>
        <a:bodyPr/>
        <a:lstStyle/>
        <a:p>
          <a:endParaRPr lang="en-US"/>
        </a:p>
      </dgm:t>
    </dgm:pt>
    <dgm:pt modelId="{EDFD4382-FBF7-429D-BA6D-A423D6102C96}">
      <dgm:prSet phldr="0" custT="1"/>
      <dgm:spPr/>
      <dgm:t>
        <a:bodyPr/>
        <a:lstStyle/>
        <a:p>
          <a:r>
            <a:rPr lang="en-US" sz="1400" err="1"/>
            <a:t>Diabetes_pedigree</a:t>
          </a:r>
          <a:r>
            <a:rPr lang="en-US" sz="1400"/>
            <a:t>_</a:t>
          </a:r>
        </a:p>
        <a:p>
          <a:r>
            <a:rPr lang="en-US" sz="1400"/>
            <a:t>function</a:t>
          </a:r>
        </a:p>
      </dgm:t>
    </dgm:pt>
    <dgm:pt modelId="{299352C3-48E9-4550-BD1F-DC9C4327391F}" type="parTrans" cxnId="{13413CEC-DFD8-47C9-AEB7-5CE940CEB539}">
      <dgm:prSet/>
      <dgm:spPr/>
      <dgm:t>
        <a:bodyPr/>
        <a:lstStyle/>
        <a:p>
          <a:endParaRPr lang="en-US"/>
        </a:p>
      </dgm:t>
    </dgm:pt>
    <dgm:pt modelId="{E28F9A0E-52F0-4227-BDD3-8EA3D02B7189}" type="sibTrans" cxnId="{13413CEC-DFD8-47C9-AEB7-5CE940CEB539}">
      <dgm:prSet/>
      <dgm:spPr/>
      <dgm:t>
        <a:bodyPr/>
        <a:lstStyle/>
        <a:p>
          <a:endParaRPr lang="en-US"/>
        </a:p>
      </dgm:t>
    </dgm:pt>
    <dgm:pt modelId="{9D6A3220-CCE0-4E68-AEEB-1462DEB36332}">
      <dgm:prSet phldr="0" custT="1"/>
      <dgm:spPr/>
      <dgm:t>
        <a:bodyPr/>
        <a:lstStyle/>
        <a:p>
          <a:r>
            <a:rPr lang="en-US" sz="1400"/>
            <a:t>Stress_level</a:t>
          </a:r>
        </a:p>
      </dgm:t>
    </dgm:pt>
    <dgm:pt modelId="{3E7316C5-293C-403B-BFF0-C9161A7274FC}" type="parTrans" cxnId="{95615AAA-16D0-4A47-A419-6A63CFA6B663}">
      <dgm:prSet/>
      <dgm:spPr/>
      <dgm:t>
        <a:bodyPr/>
        <a:lstStyle/>
        <a:p>
          <a:endParaRPr lang="en-US"/>
        </a:p>
      </dgm:t>
    </dgm:pt>
    <dgm:pt modelId="{138812C7-067F-4C63-9DAD-B374DCBFD357}" type="sibTrans" cxnId="{95615AAA-16D0-4A47-A419-6A63CFA6B663}">
      <dgm:prSet/>
      <dgm:spPr/>
      <dgm:t>
        <a:bodyPr/>
        <a:lstStyle/>
        <a:p>
          <a:endParaRPr lang="en-US"/>
        </a:p>
      </dgm:t>
    </dgm:pt>
    <dgm:pt modelId="{EB57FA2B-C35A-4C2B-99DB-D2C96930306C}">
      <dgm:prSet phldr="0" custT="1"/>
      <dgm:spPr/>
      <dgm:t>
        <a:bodyPr/>
        <a:lstStyle/>
        <a:p>
          <a:r>
            <a:rPr lang="en-US" sz="1400"/>
            <a:t>Hypertension</a:t>
          </a:r>
        </a:p>
      </dgm:t>
    </dgm:pt>
    <dgm:pt modelId="{862BDA48-DC2E-480D-A197-9056703BD026}" type="parTrans" cxnId="{413A0CB2-7ECC-4AFC-A2F8-745A84295CBA}">
      <dgm:prSet/>
      <dgm:spPr/>
      <dgm:t>
        <a:bodyPr/>
        <a:lstStyle/>
        <a:p>
          <a:endParaRPr lang="en-US"/>
        </a:p>
      </dgm:t>
    </dgm:pt>
    <dgm:pt modelId="{CFE797F2-6A8E-4FD4-A821-F1BFDA199598}" type="sibTrans" cxnId="{413A0CB2-7ECC-4AFC-A2F8-745A84295CBA}">
      <dgm:prSet/>
      <dgm:spPr/>
      <dgm:t>
        <a:bodyPr/>
        <a:lstStyle/>
        <a:p>
          <a:endParaRPr lang="en-US"/>
        </a:p>
      </dgm:t>
    </dgm:pt>
    <dgm:pt modelId="{EF90213F-4F55-4A24-8E4A-128DBFE0089E}">
      <dgm:prSet phldr="0" custT="1"/>
      <dgm:spPr/>
      <dgm:t>
        <a:bodyPr/>
        <a:lstStyle/>
        <a:p>
          <a:r>
            <a:rPr lang="en-US" sz="1400"/>
            <a:t>Sleep_duration</a:t>
          </a:r>
        </a:p>
      </dgm:t>
    </dgm:pt>
    <dgm:pt modelId="{FEB82C52-2129-49D6-A1EB-F0C5CBE5F619}" type="parTrans" cxnId="{38BBF43F-1FD9-4BE8-A028-1FD02BD4B06B}">
      <dgm:prSet/>
      <dgm:spPr/>
      <dgm:t>
        <a:bodyPr/>
        <a:lstStyle/>
        <a:p>
          <a:endParaRPr lang="en-US"/>
        </a:p>
      </dgm:t>
    </dgm:pt>
    <dgm:pt modelId="{A45AE61E-F742-4E3E-83C0-C215D635A510}" type="sibTrans" cxnId="{38BBF43F-1FD9-4BE8-A028-1FD02BD4B06B}">
      <dgm:prSet/>
      <dgm:spPr/>
      <dgm:t>
        <a:bodyPr/>
        <a:lstStyle/>
        <a:p>
          <a:endParaRPr lang="en-US"/>
        </a:p>
      </dgm:t>
    </dgm:pt>
    <dgm:pt modelId="{5A724678-1E83-4F0D-B889-061935E5E67B}">
      <dgm:prSet phldr="0" custT="1"/>
      <dgm:spPr/>
      <dgm:t>
        <a:bodyPr/>
        <a:lstStyle/>
        <a:p>
          <a:r>
            <a:rPr lang="en-US" sz="1400"/>
            <a:t>Alcohol_consumption</a:t>
          </a:r>
        </a:p>
      </dgm:t>
    </dgm:pt>
    <dgm:pt modelId="{58F859C0-F7E2-4D12-978F-F3DD6D27FA9B}" type="parTrans" cxnId="{899D95D6-E04E-4F84-B916-DACB74506801}">
      <dgm:prSet/>
      <dgm:spPr/>
      <dgm:t>
        <a:bodyPr/>
        <a:lstStyle/>
        <a:p>
          <a:endParaRPr lang="en-US"/>
        </a:p>
      </dgm:t>
    </dgm:pt>
    <dgm:pt modelId="{1CB863FA-2D13-48AF-BD8C-487E36DA0C0F}" type="sibTrans" cxnId="{899D95D6-E04E-4F84-B916-DACB74506801}">
      <dgm:prSet/>
      <dgm:spPr/>
      <dgm:t>
        <a:bodyPr/>
        <a:lstStyle/>
        <a:p>
          <a:endParaRPr lang="en-US"/>
        </a:p>
      </dgm:t>
    </dgm:pt>
    <dgm:pt modelId="{C53BD61F-F19A-464D-8563-90BE68C5968A}">
      <dgm:prSet phldr="0" custT="1"/>
      <dgm:spPr/>
      <dgm:t>
        <a:bodyPr/>
        <a:lstStyle/>
        <a:p>
          <a:r>
            <a:rPr lang="en-US" sz="1400"/>
            <a:t>Diet_type</a:t>
          </a:r>
        </a:p>
      </dgm:t>
    </dgm:pt>
    <dgm:pt modelId="{CC4E0F8C-6294-4ADA-9936-4C767B880895}" type="parTrans" cxnId="{9B6F6168-8373-468D-9A88-F18D36B96B3F}">
      <dgm:prSet/>
      <dgm:spPr/>
      <dgm:t>
        <a:bodyPr/>
        <a:lstStyle/>
        <a:p>
          <a:endParaRPr lang="en-US"/>
        </a:p>
      </dgm:t>
    </dgm:pt>
    <dgm:pt modelId="{A98B7F37-6C2A-45E2-B603-7EBE9802B863}" type="sibTrans" cxnId="{9B6F6168-8373-468D-9A88-F18D36B96B3F}">
      <dgm:prSet/>
      <dgm:spPr/>
      <dgm:t>
        <a:bodyPr/>
        <a:lstStyle/>
        <a:p>
          <a:endParaRPr lang="en-US"/>
        </a:p>
      </dgm:t>
    </dgm:pt>
    <dgm:pt modelId="{569D6FAB-7BA7-44FF-AC4A-2589F498400F}">
      <dgm:prSet phldr="0" custT="1"/>
      <dgm:spPr/>
      <dgm:t>
        <a:bodyPr/>
        <a:lstStyle/>
        <a:p>
          <a:r>
            <a:rPr lang="en-US" sz="1400" err="1"/>
            <a:t>Physical_activity_level</a:t>
          </a:r>
          <a:endParaRPr lang="en-US" sz="1400"/>
        </a:p>
      </dgm:t>
    </dgm:pt>
    <dgm:pt modelId="{9EEE8E40-FA6A-46AF-99DA-B21DAEE1D2AA}" type="parTrans" cxnId="{0EAFE8C9-9366-4E8E-9881-476DDBD8638B}">
      <dgm:prSet/>
      <dgm:spPr/>
      <dgm:t>
        <a:bodyPr/>
        <a:lstStyle/>
        <a:p>
          <a:endParaRPr lang="en-US"/>
        </a:p>
      </dgm:t>
    </dgm:pt>
    <dgm:pt modelId="{ED985016-2EDA-4EA4-B86D-35162971C32A}" type="sibTrans" cxnId="{0EAFE8C9-9366-4E8E-9881-476DDBD8638B}">
      <dgm:prSet/>
      <dgm:spPr/>
      <dgm:t>
        <a:bodyPr/>
        <a:lstStyle/>
        <a:p>
          <a:endParaRPr lang="en-US"/>
        </a:p>
      </dgm:t>
    </dgm:pt>
    <dgm:pt modelId="{268CB4D9-9AF2-4006-B483-E92AEA9FD6CC}" type="pres">
      <dgm:prSet presAssocID="{9E0CEA70-966C-4C38-90FD-A513686E608A}" presName="hierChild1" presStyleCnt="0">
        <dgm:presLayoutVars>
          <dgm:orgChart val="1"/>
          <dgm:chPref val="1"/>
          <dgm:dir/>
          <dgm:animOne val="branch"/>
          <dgm:animLvl val="lvl"/>
          <dgm:resizeHandles/>
        </dgm:presLayoutVars>
      </dgm:prSet>
      <dgm:spPr/>
    </dgm:pt>
    <dgm:pt modelId="{A4025F25-6FE4-4BB8-B71D-88311A5036A8}" type="pres">
      <dgm:prSet presAssocID="{0399D7E2-27F9-454E-A613-7C3B457D1C9A}" presName="hierRoot1" presStyleCnt="0">
        <dgm:presLayoutVars>
          <dgm:hierBranch val="init"/>
        </dgm:presLayoutVars>
      </dgm:prSet>
      <dgm:spPr/>
    </dgm:pt>
    <dgm:pt modelId="{3E5EC225-75DF-46DE-9C04-2E1FDD043F3C}" type="pres">
      <dgm:prSet presAssocID="{0399D7E2-27F9-454E-A613-7C3B457D1C9A}" presName="rootComposite1" presStyleCnt="0"/>
      <dgm:spPr/>
    </dgm:pt>
    <dgm:pt modelId="{6283F2DB-9F46-40A5-BC08-1605E091482D}" type="pres">
      <dgm:prSet presAssocID="{0399D7E2-27F9-454E-A613-7C3B457D1C9A}" presName="rootText1" presStyleLbl="node0" presStyleIdx="0" presStyleCnt="1">
        <dgm:presLayoutVars>
          <dgm:chPref val="3"/>
        </dgm:presLayoutVars>
      </dgm:prSet>
      <dgm:spPr/>
    </dgm:pt>
    <dgm:pt modelId="{6ADB57F5-BAC8-4C22-AC04-3966715A783A}" type="pres">
      <dgm:prSet presAssocID="{0399D7E2-27F9-454E-A613-7C3B457D1C9A}" presName="rootConnector1" presStyleLbl="node1" presStyleIdx="0" presStyleCnt="0"/>
      <dgm:spPr/>
    </dgm:pt>
    <dgm:pt modelId="{14064BA2-95DA-42B2-B715-FC4962C49D76}" type="pres">
      <dgm:prSet presAssocID="{0399D7E2-27F9-454E-A613-7C3B457D1C9A}" presName="hierChild2" presStyleCnt="0"/>
      <dgm:spPr/>
    </dgm:pt>
    <dgm:pt modelId="{BF8768F5-FB70-40D9-A35B-1DA4EE892C11}" type="pres">
      <dgm:prSet presAssocID="{A4A3E785-AAA6-4F40-BD68-09BEEE269E1E}" presName="Name64" presStyleLbl="parChTrans1D2" presStyleIdx="0" presStyleCnt="5"/>
      <dgm:spPr/>
    </dgm:pt>
    <dgm:pt modelId="{D41A33B9-15A5-46FC-8577-33BA0AB7B0F6}" type="pres">
      <dgm:prSet presAssocID="{BD12FB27-DBF7-47E1-AAD1-39E195255525}" presName="hierRoot2" presStyleCnt="0">
        <dgm:presLayoutVars>
          <dgm:hierBranch val="init"/>
        </dgm:presLayoutVars>
      </dgm:prSet>
      <dgm:spPr/>
    </dgm:pt>
    <dgm:pt modelId="{B39DCBF6-C534-4366-8A4C-24BFF15EA737}" type="pres">
      <dgm:prSet presAssocID="{BD12FB27-DBF7-47E1-AAD1-39E195255525}" presName="rootComposite" presStyleCnt="0"/>
      <dgm:spPr/>
    </dgm:pt>
    <dgm:pt modelId="{2B0D93BF-DAA5-4DC6-BD68-06670139B167}" type="pres">
      <dgm:prSet presAssocID="{BD12FB27-DBF7-47E1-AAD1-39E195255525}" presName="rootText" presStyleLbl="node2" presStyleIdx="0" presStyleCnt="5">
        <dgm:presLayoutVars>
          <dgm:chPref val="3"/>
        </dgm:presLayoutVars>
      </dgm:prSet>
      <dgm:spPr/>
    </dgm:pt>
    <dgm:pt modelId="{D5165B62-52A6-4F95-93C4-F78390BF7D86}" type="pres">
      <dgm:prSet presAssocID="{BD12FB27-DBF7-47E1-AAD1-39E195255525}" presName="rootConnector" presStyleLbl="node2" presStyleIdx="0" presStyleCnt="5"/>
      <dgm:spPr/>
    </dgm:pt>
    <dgm:pt modelId="{1F96B3C4-3360-4086-AC2D-E1B5983A5A50}" type="pres">
      <dgm:prSet presAssocID="{BD12FB27-DBF7-47E1-AAD1-39E195255525}" presName="hierChild4" presStyleCnt="0"/>
      <dgm:spPr/>
    </dgm:pt>
    <dgm:pt modelId="{5A3BC60D-7E4D-42C6-8319-9DFBA940B96D}" type="pres">
      <dgm:prSet presAssocID="{BD12FB27-DBF7-47E1-AAD1-39E195255525}" presName="hierChild5" presStyleCnt="0"/>
      <dgm:spPr/>
    </dgm:pt>
    <dgm:pt modelId="{3DE77BAD-E30D-4CAA-9B37-CDAB4DF5AAB2}" type="pres">
      <dgm:prSet presAssocID="{F2276EBE-77BA-4FE1-8A75-02B03C48963C}" presName="Name64" presStyleLbl="parChTrans1D2" presStyleIdx="1" presStyleCnt="5"/>
      <dgm:spPr/>
    </dgm:pt>
    <dgm:pt modelId="{A628674B-6EF2-4B71-A2EA-B7BCB12A3AC7}" type="pres">
      <dgm:prSet presAssocID="{DB4DBA73-1FB6-4053-9788-C34164E7365E}" presName="hierRoot2" presStyleCnt="0">
        <dgm:presLayoutVars>
          <dgm:hierBranch val="init"/>
        </dgm:presLayoutVars>
      </dgm:prSet>
      <dgm:spPr/>
    </dgm:pt>
    <dgm:pt modelId="{EF623C05-0A19-486E-9C1B-40A6CF3792D6}" type="pres">
      <dgm:prSet presAssocID="{DB4DBA73-1FB6-4053-9788-C34164E7365E}" presName="rootComposite" presStyleCnt="0"/>
      <dgm:spPr/>
    </dgm:pt>
    <dgm:pt modelId="{593D5838-4020-434D-A668-9E09ED3B026C}" type="pres">
      <dgm:prSet presAssocID="{DB4DBA73-1FB6-4053-9788-C34164E7365E}" presName="rootText" presStyleLbl="node2" presStyleIdx="1" presStyleCnt="5">
        <dgm:presLayoutVars>
          <dgm:chPref val="3"/>
        </dgm:presLayoutVars>
      </dgm:prSet>
      <dgm:spPr/>
    </dgm:pt>
    <dgm:pt modelId="{DF0E4E0B-2F42-4DA3-8356-34C3A950C6AB}" type="pres">
      <dgm:prSet presAssocID="{DB4DBA73-1FB6-4053-9788-C34164E7365E}" presName="rootConnector" presStyleLbl="node2" presStyleIdx="1" presStyleCnt="5"/>
      <dgm:spPr/>
    </dgm:pt>
    <dgm:pt modelId="{B395F333-4F88-465D-ABB1-9224AF41F62C}" type="pres">
      <dgm:prSet presAssocID="{DB4DBA73-1FB6-4053-9788-C34164E7365E}" presName="hierChild4" presStyleCnt="0"/>
      <dgm:spPr/>
    </dgm:pt>
    <dgm:pt modelId="{5461C7E2-BE1F-4210-9B28-AE4B49BC6A16}" type="pres">
      <dgm:prSet presAssocID="{DB4DBA73-1FB6-4053-9788-C34164E7365E}" presName="hierChild5" presStyleCnt="0"/>
      <dgm:spPr/>
    </dgm:pt>
    <dgm:pt modelId="{225350E5-4D55-4615-8F76-D7247AA6AF07}" type="pres">
      <dgm:prSet presAssocID="{17BF2FAD-CD3B-4B4C-B7D2-D06F2D0092A5}" presName="Name64" presStyleLbl="parChTrans1D2" presStyleIdx="2" presStyleCnt="5"/>
      <dgm:spPr/>
    </dgm:pt>
    <dgm:pt modelId="{407CA694-44BC-4E74-8061-6FAFCEE0BA58}" type="pres">
      <dgm:prSet presAssocID="{0D721D77-1C1D-4F1C-8816-5162117471C4}" presName="hierRoot2" presStyleCnt="0">
        <dgm:presLayoutVars>
          <dgm:hierBranch val="init"/>
        </dgm:presLayoutVars>
      </dgm:prSet>
      <dgm:spPr/>
    </dgm:pt>
    <dgm:pt modelId="{7595CE85-328C-4527-ACCA-1B85E9663954}" type="pres">
      <dgm:prSet presAssocID="{0D721D77-1C1D-4F1C-8816-5162117471C4}" presName="rootComposite" presStyleCnt="0"/>
      <dgm:spPr/>
    </dgm:pt>
    <dgm:pt modelId="{C73B338C-0B48-46A8-BFD5-16D41C306388}" type="pres">
      <dgm:prSet presAssocID="{0D721D77-1C1D-4F1C-8816-5162117471C4}" presName="rootText" presStyleLbl="node2" presStyleIdx="2" presStyleCnt="5">
        <dgm:presLayoutVars>
          <dgm:chPref val="3"/>
        </dgm:presLayoutVars>
      </dgm:prSet>
      <dgm:spPr/>
    </dgm:pt>
    <dgm:pt modelId="{2AF4F10E-0DD9-46B3-BA26-35E6D91578BE}" type="pres">
      <dgm:prSet presAssocID="{0D721D77-1C1D-4F1C-8816-5162117471C4}" presName="rootConnector" presStyleLbl="node2" presStyleIdx="2" presStyleCnt="5"/>
      <dgm:spPr/>
    </dgm:pt>
    <dgm:pt modelId="{AE16D29A-5129-4AD0-9176-C54C9B83F441}" type="pres">
      <dgm:prSet presAssocID="{0D721D77-1C1D-4F1C-8816-5162117471C4}" presName="hierChild4" presStyleCnt="0"/>
      <dgm:spPr/>
    </dgm:pt>
    <dgm:pt modelId="{476B2A3A-1A77-4D23-8504-9D936900D606}" type="pres">
      <dgm:prSet presAssocID="{C7C7461F-34ED-4D35-9814-84E3803A74EE}" presName="Name64" presStyleLbl="parChTrans1D3" presStyleIdx="0" presStyleCnt="2"/>
      <dgm:spPr/>
    </dgm:pt>
    <dgm:pt modelId="{6AA8C0D9-7E05-4C12-99FC-B02F16E09632}" type="pres">
      <dgm:prSet presAssocID="{9B5F9199-6472-47E2-A4AF-63E291E321E9}" presName="hierRoot2" presStyleCnt="0">
        <dgm:presLayoutVars>
          <dgm:hierBranch val="init"/>
        </dgm:presLayoutVars>
      </dgm:prSet>
      <dgm:spPr/>
    </dgm:pt>
    <dgm:pt modelId="{2D9B9D50-1F5A-4021-A7A0-1C2B4B204BB5}" type="pres">
      <dgm:prSet presAssocID="{9B5F9199-6472-47E2-A4AF-63E291E321E9}" presName="rootComposite" presStyleCnt="0"/>
      <dgm:spPr/>
    </dgm:pt>
    <dgm:pt modelId="{93975E6C-D688-4520-9A8E-6E401F2636E8}" type="pres">
      <dgm:prSet presAssocID="{9B5F9199-6472-47E2-A4AF-63E291E321E9}" presName="rootText" presStyleLbl="node3" presStyleIdx="0" presStyleCnt="2">
        <dgm:presLayoutVars>
          <dgm:chPref val="3"/>
        </dgm:presLayoutVars>
      </dgm:prSet>
      <dgm:spPr/>
    </dgm:pt>
    <dgm:pt modelId="{CC3C5F9A-A84F-437D-90FF-4E95C70BF3CF}" type="pres">
      <dgm:prSet presAssocID="{9B5F9199-6472-47E2-A4AF-63E291E321E9}" presName="rootConnector" presStyleLbl="node3" presStyleIdx="0" presStyleCnt="2"/>
      <dgm:spPr/>
    </dgm:pt>
    <dgm:pt modelId="{5AFAB378-51F6-4F92-9DAC-410F751CC0F0}" type="pres">
      <dgm:prSet presAssocID="{9B5F9199-6472-47E2-A4AF-63E291E321E9}" presName="hierChild4" presStyleCnt="0"/>
      <dgm:spPr/>
    </dgm:pt>
    <dgm:pt modelId="{050817EC-D794-44C9-AE02-839562EE74D3}" type="pres">
      <dgm:prSet presAssocID="{299352C3-48E9-4550-BD1F-DC9C4327391F}" presName="Name64" presStyleLbl="parChTrans1D4" presStyleIdx="0" presStyleCnt="7"/>
      <dgm:spPr/>
    </dgm:pt>
    <dgm:pt modelId="{8852A461-3BBE-461F-9BA0-BAD745FFE487}" type="pres">
      <dgm:prSet presAssocID="{EDFD4382-FBF7-429D-BA6D-A423D6102C96}" presName="hierRoot2" presStyleCnt="0">
        <dgm:presLayoutVars>
          <dgm:hierBranch val="init"/>
        </dgm:presLayoutVars>
      </dgm:prSet>
      <dgm:spPr/>
    </dgm:pt>
    <dgm:pt modelId="{EF167559-558D-439A-B773-8795323ED53E}" type="pres">
      <dgm:prSet presAssocID="{EDFD4382-FBF7-429D-BA6D-A423D6102C96}" presName="rootComposite" presStyleCnt="0"/>
      <dgm:spPr/>
    </dgm:pt>
    <dgm:pt modelId="{AF8D4323-80A3-409C-B688-9F7DDF9DD405}" type="pres">
      <dgm:prSet presAssocID="{EDFD4382-FBF7-429D-BA6D-A423D6102C96}" presName="rootText" presStyleLbl="node4" presStyleIdx="0" presStyleCnt="7">
        <dgm:presLayoutVars>
          <dgm:chPref val="3"/>
        </dgm:presLayoutVars>
      </dgm:prSet>
      <dgm:spPr/>
    </dgm:pt>
    <dgm:pt modelId="{88CC4EB7-C366-4BDA-BB02-AA73614FEE25}" type="pres">
      <dgm:prSet presAssocID="{EDFD4382-FBF7-429D-BA6D-A423D6102C96}" presName="rootConnector" presStyleLbl="node4" presStyleIdx="0" presStyleCnt="7"/>
      <dgm:spPr/>
    </dgm:pt>
    <dgm:pt modelId="{575DB66A-91B1-415B-ADC5-8AB5F7419FE3}" type="pres">
      <dgm:prSet presAssocID="{EDFD4382-FBF7-429D-BA6D-A423D6102C96}" presName="hierChild4" presStyleCnt="0"/>
      <dgm:spPr/>
    </dgm:pt>
    <dgm:pt modelId="{AFD6EF7C-2604-4048-B9D4-B1BF7A0B3D86}" type="pres">
      <dgm:prSet presAssocID="{EDFD4382-FBF7-429D-BA6D-A423D6102C96}" presName="hierChild5" presStyleCnt="0"/>
      <dgm:spPr/>
    </dgm:pt>
    <dgm:pt modelId="{23486472-1542-4C00-A24E-3A6CD4D8BB94}" type="pres">
      <dgm:prSet presAssocID="{862BDA48-DC2E-480D-A197-9056703BD026}" presName="Name64" presStyleLbl="parChTrans1D4" presStyleIdx="1" presStyleCnt="7"/>
      <dgm:spPr/>
    </dgm:pt>
    <dgm:pt modelId="{A0624ADA-67A8-4B52-B496-8EF37D3FA0B0}" type="pres">
      <dgm:prSet presAssocID="{EB57FA2B-C35A-4C2B-99DB-D2C96930306C}" presName="hierRoot2" presStyleCnt="0">
        <dgm:presLayoutVars>
          <dgm:hierBranch val="init"/>
        </dgm:presLayoutVars>
      </dgm:prSet>
      <dgm:spPr/>
    </dgm:pt>
    <dgm:pt modelId="{792EB1F1-E89C-4BD9-A83E-6E201FBC7268}" type="pres">
      <dgm:prSet presAssocID="{EB57FA2B-C35A-4C2B-99DB-D2C96930306C}" presName="rootComposite" presStyleCnt="0"/>
      <dgm:spPr/>
    </dgm:pt>
    <dgm:pt modelId="{B10EDDC5-795B-43D5-97D9-000AB80FAE8C}" type="pres">
      <dgm:prSet presAssocID="{EB57FA2B-C35A-4C2B-99DB-D2C96930306C}" presName="rootText" presStyleLbl="node4" presStyleIdx="1" presStyleCnt="7">
        <dgm:presLayoutVars>
          <dgm:chPref val="3"/>
        </dgm:presLayoutVars>
      </dgm:prSet>
      <dgm:spPr/>
    </dgm:pt>
    <dgm:pt modelId="{D99D6E1F-783E-4040-9D25-54942837B1EC}" type="pres">
      <dgm:prSet presAssocID="{EB57FA2B-C35A-4C2B-99DB-D2C96930306C}" presName="rootConnector" presStyleLbl="node4" presStyleIdx="1" presStyleCnt="7"/>
      <dgm:spPr/>
    </dgm:pt>
    <dgm:pt modelId="{D0A44186-AB51-4F52-9DC8-8FF1EE44FAA4}" type="pres">
      <dgm:prSet presAssocID="{EB57FA2B-C35A-4C2B-99DB-D2C96930306C}" presName="hierChild4" presStyleCnt="0"/>
      <dgm:spPr/>
    </dgm:pt>
    <dgm:pt modelId="{E9E33B7A-9C6D-4DFF-9E34-F3B47A9F5EA0}" type="pres">
      <dgm:prSet presAssocID="{EB57FA2B-C35A-4C2B-99DB-D2C96930306C}" presName="hierChild5" presStyleCnt="0"/>
      <dgm:spPr/>
    </dgm:pt>
    <dgm:pt modelId="{CDB2BE2B-A802-4E66-8782-7571A4DD6B48}" type="pres">
      <dgm:prSet presAssocID="{3E7316C5-293C-403B-BFF0-C9161A7274FC}" presName="Name64" presStyleLbl="parChTrans1D4" presStyleIdx="2" presStyleCnt="7"/>
      <dgm:spPr/>
    </dgm:pt>
    <dgm:pt modelId="{B446E4AD-F3B3-4937-8171-C79B023A58C7}" type="pres">
      <dgm:prSet presAssocID="{9D6A3220-CCE0-4E68-AEEB-1462DEB36332}" presName="hierRoot2" presStyleCnt="0">
        <dgm:presLayoutVars>
          <dgm:hierBranch val="init"/>
        </dgm:presLayoutVars>
      </dgm:prSet>
      <dgm:spPr/>
    </dgm:pt>
    <dgm:pt modelId="{D4AC0909-91C5-4587-9C64-6F88448EB4E4}" type="pres">
      <dgm:prSet presAssocID="{9D6A3220-CCE0-4E68-AEEB-1462DEB36332}" presName="rootComposite" presStyleCnt="0"/>
      <dgm:spPr/>
    </dgm:pt>
    <dgm:pt modelId="{A103648B-7EE8-4D80-83F8-67CF010BA694}" type="pres">
      <dgm:prSet presAssocID="{9D6A3220-CCE0-4E68-AEEB-1462DEB36332}" presName="rootText" presStyleLbl="node4" presStyleIdx="2" presStyleCnt="7">
        <dgm:presLayoutVars>
          <dgm:chPref val="3"/>
        </dgm:presLayoutVars>
      </dgm:prSet>
      <dgm:spPr/>
    </dgm:pt>
    <dgm:pt modelId="{AE2F403B-12B8-429C-92BC-5B2BF21F9812}" type="pres">
      <dgm:prSet presAssocID="{9D6A3220-CCE0-4E68-AEEB-1462DEB36332}" presName="rootConnector" presStyleLbl="node4" presStyleIdx="2" presStyleCnt="7"/>
      <dgm:spPr/>
    </dgm:pt>
    <dgm:pt modelId="{E0D7D9F7-4F91-46DA-B159-9608085C9D45}" type="pres">
      <dgm:prSet presAssocID="{9D6A3220-CCE0-4E68-AEEB-1462DEB36332}" presName="hierChild4" presStyleCnt="0"/>
      <dgm:spPr/>
    </dgm:pt>
    <dgm:pt modelId="{1530BDD4-DF56-4951-B52B-FA3129E225D0}" type="pres">
      <dgm:prSet presAssocID="{9D6A3220-CCE0-4E68-AEEB-1462DEB36332}" presName="hierChild5" presStyleCnt="0"/>
      <dgm:spPr/>
    </dgm:pt>
    <dgm:pt modelId="{F9DFBFFD-1806-4377-880B-FDA36807B330}" type="pres">
      <dgm:prSet presAssocID="{9B5F9199-6472-47E2-A4AF-63E291E321E9}" presName="hierChild5" presStyleCnt="0"/>
      <dgm:spPr/>
    </dgm:pt>
    <dgm:pt modelId="{6EE66419-BB74-4610-9976-D3F75B8FCCE1}" type="pres">
      <dgm:prSet presAssocID="{5ABB90BF-E24B-49F1-9C61-2153BB4BB981}" presName="Name64" presStyleLbl="parChTrans1D3" presStyleIdx="1" presStyleCnt="2"/>
      <dgm:spPr/>
    </dgm:pt>
    <dgm:pt modelId="{2561B122-BE89-4D5C-91CC-5397FF3D2663}" type="pres">
      <dgm:prSet presAssocID="{9CF0BB2A-9E6C-49CA-9764-D85C24A86463}" presName="hierRoot2" presStyleCnt="0">
        <dgm:presLayoutVars>
          <dgm:hierBranch val="init"/>
        </dgm:presLayoutVars>
      </dgm:prSet>
      <dgm:spPr/>
    </dgm:pt>
    <dgm:pt modelId="{FCB8DEDC-C27F-4503-AAA3-2BA9966B8E2C}" type="pres">
      <dgm:prSet presAssocID="{9CF0BB2A-9E6C-49CA-9764-D85C24A86463}" presName="rootComposite" presStyleCnt="0"/>
      <dgm:spPr/>
    </dgm:pt>
    <dgm:pt modelId="{57315354-4B79-4AD4-8EE6-53B818C9559E}" type="pres">
      <dgm:prSet presAssocID="{9CF0BB2A-9E6C-49CA-9764-D85C24A86463}" presName="rootText" presStyleLbl="node3" presStyleIdx="1" presStyleCnt="2">
        <dgm:presLayoutVars>
          <dgm:chPref val="3"/>
        </dgm:presLayoutVars>
      </dgm:prSet>
      <dgm:spPr/>
    </dgm:pt>
    <dgm:pt modelId="{33205C76-9FC2-4B3A-B371-2C2C48474365}" type="pres">
      <dgm:prSet presAssocID="{9CF0BB2A-9E6C-49CA-9764-D85C24A86463}" presName="rootConnector" presStyleLbl="node3" presStyleIdx="1" presStyleCnt="2"/>
      <dgm:spPr/>
    </dgm:pt>
    <dgm:pt modelId="{F51C2917-5201-440A-93CE-E6CB226AF78B}" type="pres">
      <dgm:prSet presAssocID="{9CF0BB2A-9E6C-49CA-9764-D85C24A86463}" presName="hierChild4" presStyleCnt="0"/>
      <dgm:spPr/>
    </dgm:pt>
    <dgm:pt modelId="{0BC16D3C-C1D4-4ABB-901B-B80E5A473DA9}" type="pres">
      <dgm:prSet presAssocID="{FEB82C52-2129-49D6-A1EB-F0C5CBE5F619}" presName="Name64" presStyleLbl="parChTrans1D4" presStyleIdx="3" presStyleCnt="7"/>
      <dgm:spPr/>
    </dgm:pt>
    <dgm:pt modelId="{16B974D6-9A23-481F-B6DA-4E1EA3B72B7B}" type="pres">
      <dgm:prSet presAssocID="{EF90213F-4F55-4A24-8E4A-128DBFE0089E}" presName="hierRoot2" presStyleCnt="0">
        <dgm:presLayoutVars>
          <dgm:hierBranch val="init"/>
        </dgm:presLayoutVars>
      </dgm:prSet>
      <dgm:spPr/>
    </dgm:pt>
    <dgm:pt modelId="{589FB126-5413-4F94-A0D2-C0A24B0D50E2}" type="pres">
      <dgm:prSet presAssocID="{EF90213F-4F55-4A24-8E4A-128DBFE0089E}" presName="rootComposite" presStyleCnt="0"/>
      <dgm:spPr/>
    </dgm:pt>
    <dgm:pt modelId="{52D3E13F-4CE1-422D-B4BB-25E61F02D191}" type="pres">
      <dgm:prSet presAssocID="{EF90213F-4F55-4A24-8E4A-128DBFE0089E}" presName="rootText" presStyleLbl="node4" presStyleIdx="3" presStyleCnt="7">
        <dgm:presLayoutVars>
          <dgm:chPref val="3"/>
        </dgm:presLayoutVars>
      </dgm:prSet>
      <dgm:spPr/>
    </dgm:pt>
    <dgm:pt modelId="{22014669-B491-4D40-BED2-E35D6DFBFE2A}" type="pres">
      <dgm:prSet presAssocID="{EF90213F-4F55-4A24-8E4A-128DBFE0089E}" presName="rootConnector" presStyleLbl="node4" presStyleIdx="3" presStyleCnt="7"/>
      <dgm:spPr/>
    </dgm:pt>
    <dgm:pt modelId="{6C1DEA85-FC98-4C88-B97E-73D39D30E397}" type="pres">
      <dgm:prSet presAssocID="{EF90213F-4F55-4A24-8E4A-128DBFE0089E}" presName="hierChild4" presStyleCnt="0"/>
      <dgm:spPr/>
    </dgm:pt>
    <dgm:pt modelId="{A8B30254-ACD7-4C9B-9326-287B82FA3658}" type="pres">
      <dgm:prSet presAssocID="{EF90213F-4F55-4A24-8E4A-128DBFE0089E}" presName="hierChild5" presStyleCnt="0"/>
      <dgm:spPr/>
    </dgm:pt>
    <dgm:pt modelId="{04777E33-3C69-4CCE-B61E-4C224B346529}" type="pres">
      <dgm:prSet presAssocID="{58F859C0-F7E2-4D12-978F-F3DD6D27FA9B}" presName="Name64" presStyleLbl="parChTrans1D4" presStyleIdx="4" presStyleCnt="7"/>
      <dgm:spPr/>
    </dgm:pt>
    <dgm:pt modelId="{A8109D22-D7B3-4A78-8558-78DF398112DA}" type="pres">
      <dgm:prSet presAssocID="{5A724678-1E83-4F0D-B889-061935E5E67B}" presName="hierRoot2" presStyleCnt="0">
        <dgm:presLayoutVars>
          <dgm:hierBranch val="init"/>
        </dgm:presLayoutVars>
      </dgm:prSet>
      <dgm:spPr/>
    </dgm:pt>
    <dgm:pt modelId="{2ED0589B-EF2B-4351-A7F8-8A71AD4D8568}" type="pres">
      <dgm:prSet presAssocID="{5A724678-1E83-4F0D-B889-061935E5E67B}" presName="rootComposite" presStyleCnt="0"/>
      <dgm:spPr/>
    </dgm:pt>
    <dgm:pt modelId="{DE5C715E-1888-43AD-A850-EF6E7D5C6838}" type="pres">
      <dgm:prSet presAssocID="{5A724678-1E83-4F0D-B889-061935E5E67B}" presName="rootText" presStyleLbl="node4" presStyleIdx="4" presStyleCnt="7">
        <dgm:presLayoutVars>
          <dgm:chPref val="3"/>
        </dgm:presLayoutVars>
      </dgm:prSet>
      <dgm:spPr/>
    </dgm:pt>
    <dgm:pt modelId="{78BD77B7-D264-4435-85FE-1CC62F9D6F86}" type="pres">
      <dgm:prSet presAssocID="{5A724678-1E83-4F0D-B889-061935E5E67B}" presName="rootConnector" presStyleLbl="node4" presStyleIdx="4" presStyleCnt="7"/>
      <dgm:spPr/>
    </dgm:pt>
    <dgm:pt modelId="{80A678CC-1C6D-44C4-9D10-372D5BE9D7F3}" type="pres">
      <dgm:prSet presAssocID="{5A724678-1E83-4F0D-B889-061935E5E67B}" presName="hierChild4" presStyleCnt="0"/>
      <dgm:spPr/>
    </dgm:pt>
    <dgm:pt modelId="{815B2E65-6D07-4A14-964B-2F0F96180FDD}" type="pres">
      <dgm:prSet presAssocID="{5A724678-1E83-4F0D-B889-061935E5E67B}" presName="hierChild5" presStyleCnt="0"/>
      <dgm:spPr/>
    </dgm:pt>
    <dgm:pt modelId="{6CEFC2DC-734F-41F2-B889-D2D5849A358D}" type="pres">
      <dgm:prSet presAssocID="{CC4E0F8C-6294-4ADA-9936-4C767B880895}" presName="Name64" presStyleLbl="parChTrans1D4" presStyleIdx="5" presStyleCnt="7"/>
      <dgm:spPr/>
    </dgm:pt>
    <dgm:pt modelId="{8893A8E4-313F-4A20-AE38-748CABE666A5}" type="pres">
      <dgm:prSet presAssocID="{C53BD61F-F19A-464D-8563-90BE68C5968A}" presName="hierRoot2" presStyleCnt="0">
        <dgm:presLayoutVars>
          <dgm:hierBranch val="init"/>
        </dgm:presLayoutVars>
      </dgm:prSet>
      <dgm:spPr/>
    </dgm:pt>
    <dgm:pt modelId="{04F10C70-24B5-4705-B66F-7407F47E42D5}" type="pres">
      <dgm:prSet presAssocID="{C53BD61F-F19A-464D-8563-90BE68C5968A}" presName="rootComposite" presStyleCnt="0"/>
      <dgm:spPr/>
    </dgm:pt>
    <dgm:pt modelId="{0FF85709-241E-4F15-8960-26730F39FD13}" type="pres">
      <dgm:prSet presAssocID="{C53BD61F-F19A-464D-8563-90BE68C5968A}" presName="rootText" presStyleLbl="node4" presStyleIdx="5" presStyleCnt="7">
        <dgm:presLayoutVars>
          <dgm:chPref val="3"/>
        </dgm:presLayoutVars>
      </dgm:prSet>
      <dgm:spPr/>
    </dgm:pt>
    <dgm:pt modelId="{CF51A345-58D8-42E1-AB65-13D4F8027374}" type="pres">
      <dgm:prSet presAssocID="{C53BD61F-F19A-464D-8563-90BE68C5968A}" presName="rootConnector" presStyleLbl="node4" presStyleIdx="5" presStyleCnt="7"/>
      <dgm:spPr/>
    </dgm:pt>
    <dgm:pt modelId="{4B4C860B-FB0C-4B8C-855F-C3F2A30892A4}" type="pres">
      <dgm:prSet presAssocID="{C53BD61F-F19A-464D-8563-90BE68C5968A}" presName="hierChild4" presStyleCnt="0"/>
      <dgm:spPr/>
    </dgm:pt>
    <dgm:pt modelId="{BECBF0CA-3FB5-4667-A2C2-C063DBA57EEC}" type="pres">
      <dgm:prSet presAssocID="{C53BD61F-F19A-464D-8563-90BE68C5968A}" presName="hierChild5" presStyleCnt="0"/>
      <dgm:spPr/>
    </dgm:pt>
    <dgm:pt modelId="{EA67C8BE-988E-40EE-9EB5-F4AE284438A7}" type="pres">
      <dgm:prSet presAssocID="{9EEE8E40-FA6A-46AF-99DA-B21DAEE1D2AA}" presName="Name64" presStyleLbl="parChTrans1D4" presStyleIdx="6" presStyleCnt="7"/>
      <dgm:spPr/>
    </dgm:pt>
    <dgm:pt modelId="{27B87F66-2336-4388-90B9-28E041C50F00}" type="pres">
      <dgm:prSet presAssocID="{569D6FAB-7BA7-44FF-AC4A-2589F498400F}" presName="hierRoot2" presStyleCnt="0">
        <dgm:presLayoutVars>
          <dgm:hierBranch val="init"/>
        </dgm:presLayoutVars>
      </dgm:prSet>
      <dgm:spPr/>
    </dgm:pt>
    <dgm:pt modelId="{CCBC36A4-86DB-4B1D-BC9B-ED5BDFFF3E94}" type="pres">
      <dgm:prSet presAssocID="{569D6FAB-7BA7-44FF-AC4A-2589F498400F}" presName="rootComposite" presStyleCnt="0"/>
      <dgm:spPr/>
    </dgm:pt>
    <dgm:pt modelId="{192FEB5E-889A-4744-A012-8F1E0E2A420D}" type="pres">
      <dgm:prSet presAssocID="{569D6FAB-7BA7-44FF-AC4A-2589F498400F}" presName="rootText" presStyleLbl="node4" presStyleIdx="6" presStyleCnt="7">
        <dgm:presLayoutVars>
          <dgm:chPref val="3"/>
        </dgm:presLayoutVars>
      </dgm:prSet>
      <dgm:spPr/>
    </dgm:pt>
    <dgm:pt modelId="{5F7823AB-113C-4A6E-8E45-696C343DBE08}" type="pres">
      <dgm:prSet presAssocID="{569D6FAB-7BA7-44FF-AC4A-2589F498400F}" presName="rootConnector" presStyleLbl="node4" presStyleIdx="6" presStyleCnt="7"/>
      <dgm:spPr/>
    </dgm:pt>
    <dgm:pt modelId="{8BEC7CC0-D8AC-4B0B-BF4A-E33969B4D41B}" type="pres">
      <dgm:prSet presAssocID="{569D6FAB-7BA7-44FF-AC4A-2589F498400F}" presName="hierChild4" presStyleCnt="0"/>
      <dgm:spPr/>
    </dgm:pt>
    <dgm:pt modelId="{86FEB87D-595D-44B2-9F84-1932DBF5CB52}" type="pres">
      <dgm:prSet presAssocID="{569D6FAB-7BA7-44FF-AC4A-2589F498400F}" presName="hierChild5" presStyleCnt="0"/>
      <dgm:spPr/>
    </dgm:pt>
    <dgm:pt modelId="{A5843D0E-03E4-4383-B6E0-D16954CF4BEF}" type="pres">
      <dgm:prSet presAssocID="{9CF0BB2A-9E6C-49CA-9764-D85C24A86463}" presName="hierChild5" presStyleCnt="0"/>
      <dgm:spPr/>
    </dgm:pt>
    <dgm:pt modelId="{68FE70A1-F1CD-4BB5-AC33-B958ED26AA14}" type="pres">
      <dgm:prSet presAssocID="{0D721D77-1C1D-4F1C-8816-5162117471C4}" presName="hierChild5" presStyleCnt="0"/>
      <dgm:spPr/>
    </dgm:pt>
    <dgm:pt modelId="{C85122CA-12C4-414D-B152-F884E228B32B}" type="pres">
      <dgm:prSet presAssocID="{0F204B62-0460-456D-8E3C-702CE85CBE89}" presName="Name64" presStyleLbl="parChTrans1D2" presStyleIdx="3" presStyleCnt="5"/>
      <dgm:spPr/>
    </dgm:pt>
    <dgm:pt modelId="{9B708387-D8C1-4858-A45E-E5D1D93B4DFE}" type="pres">
      <dgm:prSet presAssocID="{56C3F033-D5A5-4150-934D-DAFE811B5636}" presName="hierRoot2" presStyleCnt="0">
        <dgm:presLayoutVars>
          <dgm:hierBranch val="init"/>
        </dgm:presLayoutVars>
      </dgm:prSet>
      <dgm:spPr/>
    </dgm:pt>
    <dgm:pt modelId="{8019EE34-8E9E-498A-874A-13CB298EAC91}" type="pres">
      <dgm:prSet presAssocID="{56C3F033-D5A5-4150-934D-DAFE811B5636}" presName="rootComposite" presStyleCnt="0"/>
      <dgm:spPr/>
    </dgm:pt>
    <dgm:pt modelId="{8C6EB4A4-B3F7-46BE-89E9-DA1E8A4C3606}" type="pres">
      <dgm:prSet presAssocID="{56C3F033-D5A5-4150-934D-DAFE811B5636}" presName="rootText" presStyleLbl="node2" presStyleIdx="3" presStyleCnt="5">
        <dgm:presLayoutVars>
          <dgm:chPref val="3"/>
        </dgm:presLayoutVars>
      </dgm:prSet>
      <dgm:spPr/>
    </dgm:pt>
    <dgm:pt modelId="{60CDF079-222E-4146-A94C-80F7A7ADAFD2}" type="pres">
      <dgm:prSet presAssocID="{56C3F033-D5A5-4150-934D-DAFE811B5636}" presName="rootConnector" presStyleLbl="node2" presStyleIdx="3" presStyleCnt="5"/>
      <dgm:spPr/>
    </dgm:pt>
    <dgm:pt modelId="{546A7A30-D3B1-4483-8AC4-05A53555E09A}" type="pres">
      <dgm:prSet presAssocID="{56C3F033-D5A5-4150-934D-DAFE811B5636}" presName="hierChild4" presStyleCnt="0"/>
      <dgm:spPr/>
    </dgm:pt>
    <dgm:pt modelId="{D27AE3C3-795A-4B97-A350-67E4A0CB4164}" type="pres">
      <dgm:prSet presAssocID="{56C3F033-D5A5-4150-934D-DAFE811B5636}" presName="hierChild5" presStyleCnt="0"/>
      <dgm:spPr/>
    </dgm:pt>
    <dgm:pt modelId="{FC2AC693-A13C-4DC4-961C-508D667AD899}" type="pres">
      <dgm:prSet presAssocID="{E2989288-4489-45A3-B649-85362DCA7CE0}" presName="Name64" presStyleLbl="parChTrans1D2" presStyleIdx="4" presStyleCnt="5"/>
      <dgm:spPr/>
    </dgm:pt>
    <dgm:pt modelId="{977EAC7C-F3ED-4236-90CC-C23F77A47B91}" type="pres">
      <dgm:prSet presAssocID="{659B0116-D6A7-4F36-A957-BE2E53994ACD}" presName="hierRoot2" presStyleCnt="0">
        <dgm:presLayoutVars>
          <dgm:hierBranch val="init"/>
        </dgm:presLayoutVars>
      </dgm:prSet>
      <dgm:spPr/>
    </dgm:pt>
    <dgm:pt modelId="{878B11F3-B659-4F60-A19D-FBBD12EAE1C9}" type="pres">
      <dgm:prSet presAssocID="{659B0116-D6A7-4F36-A957-BE2E53994ACD}" presName="rootComposite" presStyleCnt="0"/>
      <dgm:spPr/>
    </dgm:pt>
    <dgm:pt modelId="{851EC805-C904-4D04-B463-C86094092CEE}" type="pres">
      <dgm:prSet presAssocID="{659B0116-D6A7-4F36-A957-BE2E53994ACD}" presName="rootText" presStyleLbl="node2" presStyleIdx="4" presStyleCnt="5">
        <dgm:presLayoutVars>
          <dgm:chPref val="3"/>
        </dgm:presLayoutVars>
      </dgm:prSet>
      <dgm:spPr/>
    </dgm:pt>
    <dgm:pt modelId="{7F0EC2A8-9EE0-48E5-BE1E-8F72A8C49610}" type="pres">
      <dgm:prSet presAssocID="{659B0116-D6A7-4F36-A957-BE2E53994ACD}" presName="rootConnector" presStyleLbl="node2" presStyleIdx="4" presStyleCnt="5"/>
      <dgm:spPr/>
    </dgm:pt>
    <dgm:pt modelId="{29D538B1-3E66-487F-B3EF-9630D8B2CBDE}" type="pres">
      <dgm:prSet presAssocID="{659B0116-D6A7-4F36-A957-BE2E53994ACD}" presName="hierChild4" presStyleCnt="0"/>
      <dgm:spPr/>
    </dgm:pt>
    <dgm:pt modelId="{F1D716BC-7599-4B0D-8B42-8908BA1391E7}" type="pres">
      <dgm:prSet presAssocID="{659B0116-D6A7-4F36-A957-BE2E53994ACD}" presName="hierChild5" presStyleCnt="0"/>
      <dgm:spPr/>
    </dgm:pt>
    <dgm:pt modelId="{6144C35C-C058-4785-B4C6-2E5617145EB5}" type="pres">
      <dgm:prSet presAssocID="{0399D7E2-27F9-454E-A613-7C3B457D1C9A}" presName="hierChild3" presStyleCnt="0"/>
      <dgm:spPr/>
    </dgm:pt>
  </dgm:ptLst>
  <dgm:cxnLst>
    <dgm:cxn modelId="{60BA2600-449A-41E8-8E74-FCD07BE17763}" srcId="{0D721D77-1C1D-4F1C-8816-5162117471C4}" destId="{9B5F9199-6472-47E2-A4AF-63E291E321E9}" srcOrd="0" destOrd="0" parTransId="{C7C7461F-34ED-4D35-9814-84E3803A74EE}" sibTransId="{F92DEE8E-1615-40CF-AC02-33956DC21EDD}"/>
    <dgm:cxn modelId="{B0D98800-CAEF-4834-8904-14F8ED3BE384}" type="presOf" srcId="{0D721D77-1C1D-4F1C-8816-5162117471C4}" destId="{2AF4F10E-0DD9-46B3-BA26-35E6D91578BE}" srcOrd="1" destOrd="0" presId="urn:microsoft.com/office/officeart/2009/3/layout/HorizontalOrganizationChart"/>
    <dgm:cxn modelId="{8273A100-652B-4D78-A4A1-10E2D55E7317}" type="presOf" srcId="{56C3F033-D5A5-4150-934D-DAFE811B5636}" destId="{60CDF079-222E-4146-A94C-80F7A7ADAFD2}" srcOrd="1" destOrd="0" presId="urn:microsoft.com/office/officeart/2009/3/layout/HorizontalOrganizationChart"/>
    <dgm:cxn modelId="{E4696408-4621-4AC3-8574-9C3969AA6A2A}" type="presOf" srcId="{569D6FAB-7BA7-44FF-AC4A-2589F498400F}" destId="{5F7823AB-113C-4A6E-8E45-696C343DBE08}" srcOrd="1" destOrd="0" presId="urn:microsoft.com/office/officeart/2009/3/layout/HorizontalOrganizationChart"/>
    <dgm:cxn modelId="{2F5C700C-DE12-4AAB-8021-88CF7C3EF100}" type="presOf" srcId="{5A724678-1E83-4F0D-B889-061935E5E67B}" destId="{78BD77B7-D264-4435-85FE-1CC62F9D6F86}" srcOrd="1" destOrd="0" presId="urn:microsoft.com/office/officeart/2009/3/layout/HorizontalOrganizationChart"/>
    <dgm:cxn modelId="{09041A16-2BA7-43AF-B72C-68E14E833A21}" type="presOf" srcId="{DB4DBA73-1FB6-4053-9788-C34164E7365E}" destId="{593D5838-4020-434D-A668-9E09ED3B026C}" srcOrd="0" destOrd="0" presId="urn:microsoft.com/office/officeart/2009/3/layout/HorizontalOrganizationChart"/>
    <dgm:cxn modelId="{82F57416-19DE-46EC-A50F-D2DB1B294BB1}" type="presOf" srcId="{EDFD4382-FBF7-429D-BA6D-A423D6102C96}" destId="{AF8D4323-80A3-409C-B688-9F7DDF9DD405}" srcOrd="0" destOrd="0" presId="urn:microsoft.com/office/officeart/2009/3/layout/HorizontalOrganizationChart"/>
    <dgm:cxn modelId="{B1F0561E-D877-4909-A593-152E39464AF0}" srcId="{0399D7E2-27F9-454E-A613-7C3B457D1C9A}" destId="{DB4DBA73-1FB6-4053-9788-C34164E7365E}" srcOrd="1" destOrd="0" parTransId="{F2276EBE-77BA-4FE1-8A75-02B03C48963C}" sibTransId="{86111232-F309-423D-9F8F-4E1514B4459C}"/>
    <dgm:cxn modelId="{8F38A624-6E85-4915-B4C4-79F1FE273A5F}" type="presOf" srcId="{862BDA48-DC2E-480D-A197-9056703BD026}" destId="{23486472-1542-4C00-A24E-3A6CD4D8BB94}" srcOrd="0" destOrd="0" presId="urn:microsoft.com/office/officeart/2009/3/layout/HorizontalOrganizationChart"/>
    <dgm:cxn modelId="{49700028-47B4-45EF-A3B8-5813BDB9B7FA}" type="presOf" srcId="{5A724678-1E83-4F0D-B889-061935E5E67B}" destId="{DE5C715E-1888-43AD-A850-EF6E7D5C6838}" srcOrd="0" destOrd="0" presId="urn:microsoft.com/office/officeart/2009/3/layout/HorizontalOrganizationChart"/>
    <dgm:cxn modelId="{0A564B28-E71C-40CD-97C2-22579130207D}" type="presOf" srcId="{A4A3E785-AAA6-4F40-BD68-09BEEE269E1E}" destId="{BF8768F5-FB70-40D9-A35B-1DA4EE892C11}" srcOrd="0" destOrd="0" presId="urn:microsoft.com/office/officeart/2009/3/layout/HorizontalOrganizationChart"/>
    <dgm:cxn modelId="{86B9082C-3D19-4551-B6B4-C2E4C6C044DE}" type="presOf" srcId="{DB4DBA73-1FB6-4053-9788-C34164E7365E}" destId="{DF0E4E0B-2F42-4DA3-8356-34C3A950C6AB}" srcOrd="1" destOrd="0" presId="urn:microsoft.com/office/officeart/2009/3/layout/HorizontalOrganizationChart"/>
    <dgm:cxn modelId="{C08D9331-E28D-476C-B20A-D105D9FE8EBC}" type="presOf" srcId="{3E7316C5-293C-403B-BFF0-C9161A7274FC}" destId="{CDB2BE2B-A802-4E66-8782-7571A4DD6B48}" srcOrd="0" destOrd="0" presId="urn:microsoft.com/office/officeart/2009/3/layout/HorizontalOrganizationChart"/>
    <dgm:cxn modelId="{0122A732-5EE6-4016-A991-868467ED3B82}" type="presOf" srcId="{F2276EBE-77BA-4FE1-8A75-02B03C48963C}" destId="{3DE77BAD-E30D-4CAA-9B37-CDAB4DF5AAB2}" srcOrd="0" destOrd="0" presId="urn:microsoft.com/office/officeart/2009/3/layout/HorizontalOrganizationChart"/>
    <dgm:cxn modelId="{B274C435-EBB9-444D-9A11-9E995D2509C5}" type="presOf" srcId="{569D6FAB-7BA7-44FF-AC4A-2589F498400F}" destId="{192FEB5E-889A-4744-A012-8F1E0E2A420D}" srcOrd="0" destOrd="0" presId="urn:microsoft.com/office/officeart/2009/3/layout/HorizontalOrganizationChart"/>
    <dgm:cxn modelId="{79DE8437-83C4-402F-9623-DA056DD7D800}" type="presOf" srcId="{659B0116-D6A7-4F36-A957-BE2E53994ACD}" destId="{7F0EC2A8-9EE0-48E5-BE1E-8F72A8C49610}" srcOrd="1" destOrd="0" presId="urn:microsoft.com/office/officeart/2009/3/layout/HorizontalOrganizationChart"/>
    <dgm:cxn modelId="{458CBA3F-68AB-4604-B470-D6C89F32269E}" type="presOf" srcId="{CC4E0F8C-6294-4ADA-9936-4C767B880895}" destId="{6CEFC2DC-734F-41F2-B889-D2D5849A358D}" srcOrd="0" destOrd="0" presId="urn:microsoft.com/office/officeart/2009/3/layout/HorizontalOrganizationChart"/>
    <dgm:cxn modelId="{38BBF43F-1FD9-4BE8-A028-1FD02BD4B06B}" srcId="{9CF0BB2A-9E6C-49CA-9764-D85C24A86463}" destId="{EF90213F-4F55-4A24-8E4A-128DBFE0089E}" srcOrd="0" destOrd="0" parTransId="{FEB82C52-2129-49D6-A1EB-F0C5CBE5F619}" sibTransId="{A45AE61E-F742-4E3E-83C0-C215D635A510}"/>
    <dgm:cxn modelId="{10E0095E-B3E4-4C1A-B3D2-127C5C05CC19}" type="presOf" srcId="{56C3F033-D5A5-4150-934D-DAFE811B5636}" destId="{8C6EB4A4-B3F7-46BE-89E9-DA1E8A4C3606}" srcOrd="0" destOrd="0" presId="urn:microsoft.com/office/officeart/2009/3/layout/HorizontalOrganizationChart"/>
    <dgm:cxn modelId="{A65A3761-8D6C-4413-A513-C763AE8261C8}" srcId="{0399D7E2-27F9-454E-A613-7C3B457D1C9A}" destId="{0D721D77-1C1D-4F1C-8816-5162117471C4}" srcOrd="2" destOrd="0" parTransId="{17BF2FAD-CD3B-4B4C-B7D2-D06F2D0092A5}" sibTransId="{9F45C45C-33F3-4465-8A32-0DA0AE85ADBB}"/>
    <dgm:cxn modelId="{9B6F6168-8373-468D-9A88-F18D36B96B3F}" srcId="{9CF0BB2A-9E6C-49CA-9764-D85C24A86463}" destId="{C53BD61F-F19A-464D-8563-90BE68C5968A}" srcOrd="2" destOrd="0" parTransId="{CC4E0F8C-6294-4ADA-9936-4C767B880895}" sibTransId="{A98B7F37-6C2A-45E2-B603-7EBE9802B863}"/>
    <dgm:cxn modelId="{2D45126D-A80B-48AF-97E9-7E6DCE3F98F5}" type="presOf" srcId="{58F859C0-F7E2-4D12-978F-F3DD6D27FA9B}" destId="{04777E33-3C69-4CCE-B61E-4C224B346529}" srcOrd="0" destOrd="0" presId="urn:microsoft.com/office/officeart/2009/3/layout/HorizontalOrganizationChart"/>
    <dgm:cxn modelId="{40971A6E-95B5-470F-902F-6B475723A871}" type="presOf" srcId="{9CF0BB2A-9E6C-49CA-9764-D85C24A86463}" destId="{57315354-4B79-4AD4-8EE6-53B818C9559E}" srcOrd="0" destOrd="0" presId="urn:microsoft.com/office/officeart/2009/3/layout/HorizontalOrganizationChart"/>
    <dgm:cxn modelId="{48CBA570-75B2-4A3D-9BBE-E4D465E65CDA}" type="presOf" srcId="{0399D7E2-27F9-454E-A613-7C3B457D1C9A}" destId="{6ADB57F5-BAC8-4C22-AC04-3966715A783A}" srcOrd="1" destOrd="0" presId="urn:microsoft.com/office/officeart/2009/3/layout/HorizontalOrganizationChart"/>
    <dgm:cxn modelId="{E7A8BB74-948F-41AA-873A-5929A58A5FA5}" srcId="{0399D7E2-27F9-454E-A613-7C3B457D1C9A}" destId="{56C3F033-D5A5-4150-934D-DAFE811B5636}" srcOrd="3" destOrd="0" parTransId="{0F204B62-0460-456D-8E3C-702CE85CBE89}" sibTransId="{BD00AAE4-2B65-49D1-A2C9-172DADAF29A4}"/>
    <dgm:cxn modelId="{9F157D76-7722-4EE5-AA3C-6B5EF1F55A5A}" type="presOf" srcId="{EB57FA2B-C35A-4C2B-99DB-D2C96930306C}" destId="{D99D6E1F-783E-4040-9D25-54942837B1EC}" srcOrd="1" destOrd="0" presId="urn:microsoft.com/office/officeart/2009/3/layout/HorizontalOrganizationChart"/>
    <dgm:cxn modelId="{13A0DF59-DBCE-4723-BFDA-C84BF871164F}" type="presOf" srcId="{9B5F9199-6472-47E2-A4AF-63E291E321E9}" destId="{93975E6C-D688-4520-9A8E-6E401F2636E8}" srcOrd="0" destOrd="0" presId="urn:microsoft.com/office/officeart/2009/3/layout/HorizontalOrganizationChart"/>
    <dgm:cxn modelId="{2BB0495A-0FE9-40D7-88D6-731EB0A84837}" type="presOf" srcId="{C53BD61F-F19A-464D-8563-90BE68C5968A}" destId="{0FF85709-241E-4F15-8960-26730F39FD13}" srcOrd="0" destOrd="0" presId="urn:microsoft.com/office/officeart/2009/3/layout/HorizontalOrganizationChart"/>
    <dgm:cxn modelId="{9F84097D-60F9-4A83-BAE9-597F4ACDF057}" type="presOf" srcId="{BD12FB27-DBF7-47E1-AAD1-39E195255525}" destId="{D5165B62-52A6-4F95-93C4-F78390BF7D86}" srcOrd="1" destOrd="0" presId="urn:microsoft.com/office/officeart/2009/3/layout/HorizontalOrganizationChart"/>
    <dgm:cxn modelId="{86D3E77F-F073-444E-8F48-66F4CF5E2EF2}" type="presOf" srcId="{9CF0BB2A-9E6C-49CA-9764-D85C24A86463}" destId="{33205C76-9FC2-4B3A-B371-2C2C48474365}" srcOrd="1" destOrd="0" presId="urn:microsoft.com/office/officeart/2009/3/layout/HorizontalOrganizationChart"/>
    <dgm:cxn modelId="{6E26A28B-6704-4895-8E58-16E4A3A706AA}" type="presOf" srcId="{0F204B62-0460-456D-8E3C-702CE85CBE89}" destId="{C85122CA-12C4-414D-B152-F884E228B32B}" srcOrd="0" destOrd="0" presId="urn:microsoft.com/office/officeart/2009/3/layout/HorizontalOrganizationChart"/>
    <dgm:cxn modelId="{796CE48B-9862-46C8-96C8-F45A3D634C6D}" type="presOf" srcId="{0D721D77-1C1D-4F1C-8816-5162117471C4}" destId="{C73B338C-0B48-46A8-BFD5-16D41C306388}" srcOrd="0" destOrd="0" presId="urn:microsoft.com/office/officeart/2009/3/layout/HorizontalOrganizationChart"/>
    <dgm:cxn modelId="{69BC5E94-A0F5-4C84-B4A9-E45AFF0F0582}" type="presOf" srcId="{659B0116-D6A7-4F36-A957-BE2E53994ACD}" destId="{851EC805-C904-4D04-B463-C86094092CEE}" srcOrd="0" destOrd="0" presId="urn:microsoft.com/office/officeart/2009/3/layout/HorizontalOrganizationChart"/>
    <dgm:cxn modelId="{0B765294-DE7C-4C63-ABDE-36DCCA983C07}" type="presOf" srcId="{EF90213F-4F55-4A24-8E4A-128DBFE0089E}" destId="{22014669-B491-4D40-BED2-E35D6DFBFE2A}" srcOrd="1" destOrd="0" presId="urn:microsoft.com/office/officeart/2009/3/layout/HorizontalOrganizationChart"/>
    <dgm:cxn modelId="{AEE85496-B05D-43AF-B638-61922DF248FB}" srcId="{0D721D77-1C1D-4F1C-8816-5162117471C4}" destId="{9CF0BB2A-9E6C-49CA-9764-D85C24A86463}" srcOrd="1" destOrd="0" parTransId="{5ABB90BF-E24B-49F1-9C61-2153BB4BB981}" sibTransId="{5D741E7F-5B6D-4CBD-9BF8-0DBDC4822F7A}"/>
    <dgm:cxn modelId="{2EF39C99-6F9B-48A3-B30A-28846DC39B64}" type="presOf" srcId="{E2989288-4489-45A3-B649-85362DCA7CE0}" destId="{FC2AC693-A13C-4DC4-961C-508D667AD899}" srcOrd="0" destOrd="0" presId="urn:microsoft.com/office/officeart/2009/3/layout/HorizontalOrganizationChart"/>
    <dgm:cxn modelId="{5BFB2F9C-7802-41E0-B813-3DC1F0EBFCD4}" type="presOf" srcId="{5ABB90BF-E24B-49F1-9C61-2153BB4BB981}" destId="{6EE66419-BB74-4610-9976-D3F75B8FCCE1}" srcOrd="0" destOrd="0" presId="urn:microsoft.com/office/officeart/2009/3/layout/HorizontalOrganizationChart"/>
    <dgm:cxn modelId="{D3C0189D-D2A2-4334-850F-F00F77E6B0CE}" type="presOf" srcId="{9B5F9199-6472-47E2-A4AF-63E291E321E9}" destId="{CC3C5F9A-A84F-437D-90FF-4E95C70BF3CF}" srcOrd="1" destOrd="0" presId="urn:microsoft.com/office/officeart/2009/3/layout/HorizontalOrganizationChart"/>
    <dgm:cxn modelId="{1ED7699F-4543-4347-93B8-7BE30D377734}" type="presOf" srcId="{C53BD61F-F19A-464D-8563-90BE68C5968A}" destId="{CF51A345-58D8-42E1-AB65-13D4F8027374}" srcOrd="1" destOrd="0" presId="urn:microsoft.com/office/officeart/2009/3/layout/HorizontalOrganizationChart"/>
    <dgm:cxn modelId="{939118A5-6410-4001-85D2-13CBBE15261B}" type="presOf" srcId="{BD12FB27-DBF7-47E1-AAD1-39E195255525}" destId="{2B0D93BF-DAA5-4DC6-BD68-06670139B167}" srcOrd="0" destOrd="0" presId="urn:microsoft.com/office/officeart/2009/3/layout/HorizontalOrganizationChart"/>
    <dgm:cxn modelId="{95615AAA-16D0-4A47-A419-6A63CFA6B663}" srcId="{9B5F9199-6472-47E2-A4AF-63E291E321E9}" destId="{9D6A3220-CCE0-4E68-AEEB-1462DEB36332}" srcOrd="2" destOrd="0" parTransId="{3E7316C5-293C-403B-BFF0-C9161A7274FC}" sibTransId="{138812C7-067F-4C63-9DAD-B374DCBFD357}"/>
    <dgm:cxn modelId="{1594B6AF-90B1-4803-98D0-C3C7E31AC7D6}" srcId="{0399D7E2-27F9-454E-A613-7C3B457D1C9A}" destId="{BD12FB27-DBF7-47E1-AAD1-39E195255525}" srcOrd="0" destOrd="0" parTransId="{A4A3E785-AAA6-4F40-BD68-09BEEE269E1E}" sibTransId="{A4E40592-6054-4D23-B01D-4225E9522B72}"/>
    <dgm:cxn modelId="{5BDEF4B1-62B5-46AD-833C-675BA2AD9AD5}" type="presOf" srcId="{9D6A3220-CCE0-4E68-AEEB-1462DEB36332}" destId="{A103648B-7EE8-4D80-83F8-67CF010BA694}" srcOrd="0" destOrd="0" presId="urn:microsoft.com/office/officeart/2009/3/layout/HorizontalOrganizationChart"/>
    <dgm:cxn modelId="{413A0CB2-7ECC-4AFC-A2F8-745A84295CBA}" srcId="{9B5F9199-6472-47E2-A4AF-63E291E321E9}" destId="{EB57FA2B-C35A-4C2B-99DB-D2C96930306C}" srcOrd="1" destOrd="0" parTransId="{862BDA48-DC2E-480D-A197-9056703BD026}" sibTransId="{CFE797F2-6A8E-4FD4-A821-F1BFDA199598}"/>
    <dgm:cxn modelId="{C91E37B4-5069-4DF2-A306-1F163771C9B9}" type="presOf" srcId="{FEB82C52-2129-49D6-A1EB-F0C5CBE5F619}" destId="{0BC16D3C-C1D4-4ABB-901B-B80E5A473DA9}" srcOrd="0" destOrd="0" presId="urn:microsoft.com/office/officeart/2009/3/layout/HorizontalOrganizationChart"/>
    <dgm:cxn modelId="{2F050ABC-95AC-45DB-8E8D-7B32DA630C88}" type="presOf" srcId="{EDFD4382-FBF7-429D-BA6D-A423D6102C96}" destId="{88CC4EB7-C366-4BDA-BB02-AA73614FEE25}" srcOrd="1" destOrd="0" presId="urn:microsoft.com/office/officeart/2009/3/layout/HorizontalOrganizationChart"/>
    <dgm:cxn modelId="{3DBCC5BC-BB74-499E-B391-3B1092940F0C}" type="presOf" srcId="{9E0CEA70-966C-4C38-90FD-A513686E608A}" destId="{268CB4D9-9AF2-4006-B483-E92AEA9FD6CC}" srcOrd="0" destOrd="0" presId="urn:microsoft.com/office/officeart/2009/3/layout/HorizontalOrganizationChart"/>
    <dgm:cxn modelId="{C1CFF8BC-BE48-46DD-97D8-89DB087AAE08}" type="presOf" srcId="{9EEE8E40-FA6A-46AF-99DA-B21DAEE1D2AA}" destId="{EA67C8BE-988E-40EE-9EB5-F4AE284438A7}" srcOrd="0" destOrd="0" presId="urn:microsoft.com/office/officeart/2009/3/layout/HorizontalOrganizationChart"/>
    <dgm:cxn modelId="{82789CBF-C9FC-4303-83A3-F6FABDEAFF6D}" srcId="{9E0CEA70-966C-4C38-90FD-A513686E608A}" destId="{0399D7E2-27F9-454E-A613-7C3B457D1C9A}" srcOrd="0" destOrd="0" parTransId="{52D3F523-E2A3-47BA-86CF-A32C73753888}" sibTransId="{58681720-4BF8-4805-B99B-B05DFB5CAA93}"/>
    <dgm:cxn modelId="{2F421FC0-FC87-405A-B1C5-D3494D82887C}" type="presOf" srcId="{C7C7461F-34ED-4D35-9814-84E3803A74EE}" destId="{476B2A3A-1A77-4D23-8504-9D936900D606}" srcOrd="0" destOrd="0" presId="urn:microsoft.com/office/officeart/2009/3/layout/HorizontalOrganizationChart"/>
    <dgm:cxn modelId="{0EAFE8C9-9366-4E8E-9881-476DDBD8638B}" srcId="{9CF0BB2A-9E6C-49CA-9764-D85C24A86463}" destId="{569D6FAB-7BA7-44FF-AC4A-2589F498400F}" srcOrd="3" destOrd="0" parTransId="{9EEE8E40-FA6A-46AF-99DA-B21DAEE1D2AA}" sibTransId="{ED985016-2EDA-4EA4-B86D-35162971C32A}"/>
    <dgm:cxn modelId="{9B963ECD-264E-4F40-96E2-9F589AC81649}" srcId="{0399D7E2-27F9-454E-A613-7C3B457D1C9A}" destId="{659B0116-D6A7-4F36-A957-BE2E53994ACD}" srcOrd="4" destOrd="0" parTransId="{E2989288-4489-45A3-B649-85362DCA7CE0}" sibTransId="{4A4E39C9-F182-475F-BEBA-831EB3AC4329}"/>
    <dgm:cxn modelId="{16A95ED2-E06F-4D1C-ACDF-DA0030B068E4}" type="presOf" srcId="{17BF2FAD-CD3B-4B4C-B7D2-D06F2D0092A5}" destId="{225350E5-4D55-4615-8F76-D7247AA6AF07}" srcOrd="0" destOrd="0" presId="urn:microsoft.com/office/officeart/2009/3/layout/HorizontalOrganizationChart"/>
    <dgm:cxn modelId="{2C1364D6-AB8C-4631-AF2D-02200D923662}" type="presOf" srcId="{0399D7E2-27F9-454E-A613-7C3B457D1C9A}" destId="{6283F2DB-9F46-40A5-BC08-1605E091482D}" srcOrd="0" destOrd="0" presId="urn:microsoft.com/office/officeart/2009/3/layout/HorizontalOrganizationChart"/>
    <dgm:cxn modelId="{899D95D6-E04E-4F84-B916-DACB74506801}" srcId="{9CF0BB2A-9E6C-49CA-9764-D85C24A86463}" destId="{5A724678-1E83-4F0D-B889-061935E5E67B}" srcOrd="1" destOrd="0" parTransId="{58F859C0-F7E2-4D12-978F-F3DD6D27FA9B}" sibTransId="{1CB863FA-2D13-48AF-BD8C-487E36DA0C0F}"/>
    <dgm:cxn modelId="{8DF4E2DB-5A1E-4849-98C3-D895A05CBE9E}" type="presOf" srcId="{9D6A3220-CCE0-4E68-AEEB-1462DEB36332}" destId="{AE2F403B-12B8-429C-92BC-5B2BF21F9812}" srcOrd="1" destOrd="0" presId="urn:microsoft.com/office/officeart/2009/3/layout/HorizontalOrganizationChart"/>
    <dgm:cxn modelId="{BB9049DE-713A-4346-A567-EF1EE5EF4174}" type="presOf" srcId="{299352C3-48E9-4550-BD1F-DC9C4327391F}" destId="{050817EC-D794-44C9-AE02-839562EE74D3}" srcOrd="0" destOrd="0" presId="urn:microsoft.com/office/officeart/2009/3/layout/HorizontalOrganizationChart"/>
    <dgm:cxn modelId="{13413CEC-DFD8-47C9-AEB7-5CE940CEB539}" srcId="{9B5F9199-6472-47E2-A4AF-63E291E321E9}" destId="{EDFD4382-FBF7-429D-BA6D-A423D6102C96}" srcOrd="0" destOrd="0" parTransId="{299352C3-48E9-4550-BD1F-DC9C4327391F}" sibTransId="{E28F9A0E-52F0-4227-BDD3-8EA3D02B7189}"/>
    <dgm:cxn modelId="{EA7FACF5-9753-464D-B9DA-CF6C8BC1EAD3}" type="presOf" srcId="{EF90213F-4F55-4A24-8E4A-128DBFE0089E}" destId="{52D3E13F-4CE1-422D-B4BB-25E61F02D191}" srcOrd="0" destOrd="0" presId="urn:microsoft.com/office/officeart/2009/3/layout/HorizontalOrganizationChart"/>
    <dgm:cxn modelId="{7114EAF6-F696-4EB7-8251-516CA273D4AB}" type="presOf" srcId="{EB57FA2B-C35A-4C2B-99DB-D2C96930306C}" destId="{B10EDDC5-795B-43D5-97D9-000AB80FAE8C}" srcOrd="0" destOrd="0" presId="urn:microsoft.com/office/officeart/2009/3/layout/HorizontalOrganizationChart"/>
    <dgm:cxn modelId="{882BEC2C-F1D1-4C4A-876C-229AEBD40C8B}" type="presParOf" srcId="{268CB4D9-9AF2-4006-B483-E92AEA9FD6CC}" destId="{A4025F25-6FE4-4BB8-B71D-88311A5036A8}" srcOrd="0" destOrd="0" presId="urn:microsoft.com/office/officeart/2009/3/layout/HorizontalOrganizationChart"/>
    <dgm:cxn modelId="{72705722-0E93-4A3C-B8BF-D9884FAE8AB8}" type="presParOf" srcId="{A4025F25-6FE4-4BB8-B71D-88311A5036A8}" destId="{3E5EC225-75DF-46DE-9C04-2E1FDD043F3C}" srcOrd="0" destOrd="0" presId="urn:microsoft.com/office/officeart/2009/3/layout/HorizontalOrganizationChart"/>
    <dgm:cxn modelId="{66885EBE-61CF-44B7-B77C-E02D069E8634}" type="presParOf" srcId="{3E5EC225-75DF-46DE-9C04-2E1FDD043F3C}" destId="{6283F2DB-9F46-40A5-BC08-1605E091482D}" srcOrd="0" destOrd="0" presId="urn:microsoft.com/office/officeart/2009/3/layout/HorizontalOrganizationChart"/>
    <dgm:cxn modelId="{D3DD0367-63A5-459A-BF42-0D67F1AC5A9E}" type="presParOf" srcId="{3E5EC225-75DF-46DE-9C04-2E1FDD043F3C}" destId="{6ADB57F5-BAC8-4C22-AC04-3966715A783A}" srcOrd="1" destOrd="0" presId="urn:microsoft.com/office/officeart/2009/3/layout/HorizontalOrganizationChart"/>
    <dgm:cxn modelId="{08DC08AE-6EC4-4E4B-AF01-3E2A08CA59F5}" type="presParOf" srcId="{A4025F25-6FE4-4BB8-B71D-88311A5036A8}" destId="{14064BA2-95DA-42B2-B715-FC4962C49D76}" srcOrd="1" destOrd="0" presId="urn:microsoft.com/office/officeart/2009/3/layout/HorizontalOrganizationChart"/>
    <dgm:cxn modelId="{7695166A-0AAA-4714-B44F-7C1AC578F967}" type="presParOf" srcId="{14064BA2-95DA-42B2-B715-FC4962C49D76}" destId="{BF8768F5-FB70-40D9-A35B-1DA4EE892C11}" srcOrd="0" destOrd="0" presId="urn:microsoft.com/office/officeart/2009/3/layout/HorizontalOrganizationChart"/>
    <dgm:cxn modelId="{1A80C946-B771-46A4-85D7-56895E61426D}" type="presParOf" srcId="{14064BA2-95DA-42B2-B715-FC4962C49D76}" destId="{D41A33B9-15A5-46FC-8577-33BA0AB7B0F6}" srcOrd="1" destOrd="0" presId="urn:microsoft.com/office/officeart/2009/3/layout/HorizontalOrganizationChart"/>
    <dgm:cxn modelId="{38AA403C-43CB-47ED-B58D-BAF3F9AD6BCE}" type="presParOf" srcId="{D41A33B9-15A5-46FC-8577-33BA0AB7B0F6}" destId="{B39DCBF6-C534-4366-8A4C-24BFF15EA737}" srcOrd="0" destOrd="0" presId="urn:microsoft.com/office/officeart/2009/3/layout/HorizontalOrganizationChart"/>
    <dgm:cxn modelId="{16488CC5-B311-4003-80A7-BA74CD917842}" type="presParOf" srcId="{B39DCBF6-C534-4366-8A4C-24BFF15EA737}" destId="{2B0D93BF-DAA5-4DC6-BD68-06670139B167}" srcOrd="0" destOrd="0" presId="urn:microsoft.com/office/officeart/2009/3/layout/HorizontalOrganizationChart"/>
    <dgm:cxn modelId="{A041C570-5615-4C6E-A646-083590B4108E}" type="presParOf" srcId="{B39DCBF6-C534-4366-8A4C-24BFF15EA737}" destId="{D5165B62-52A6-4F95-93C4-F78390BF7D86}" srcOrd="1" destOrd="0" presId="urn:microsoft.com/office/officeart/2009/3/layout/HorizontalOrganizationChart"/>
    <dgm:cxn modelId="{B508118A-2353-4AD9-920D-2A0D363883D6}" type="presParOf" srcId="{D41A33B9-15A5-46FC-8577-33BA0AB7B0F6}" destId="{1F96B3C4-3360-4086-AC2D-E1B5983A5A50}" srcOrd="1" destOrd="0" presId="urn:microsoft.com/office/officeart/2009/3/layout/HorizontalOrganizationChart"/>
    <dgm:cxn modelId="{85199349-A4ED-41AD-BD76-7E191CD6C9D7}" type="presParOf" srcId="{D41A33B9-15A5-46FC-8577-33BA0AB7B0F6}" destId="{5A3BC60D-7E4D-42C6-8319-9DFBA940B96D}" srcOrd="2" destOrd="0" presId="urn:microsoft.com/office/officeart/2009/3/layout/HorizontalOrganizationChart"/>
    <dgm:cxn modelId="{4DC539C7-DDA1-4D8B-B2E6-69158F3FE077}" type="presParOf" srcId="{14064BA2-95DA-42B2-B715-FC4962C49D76}" destId="{3DE77BAD-E30D-4CAA-9B37-CDAB4DF5AAB2}" srcOrd="2" destOrd="0" presId="urn:microsoft.com/office/officeart/2009/3/layout/HorizontalOrganizationChart"/>
    <dgm:cxn modelId="{B25462B2-AC05-477F-A82C-E26BF0D429D8}" type="presParOf" srcId="{14064BA2-95DA-42B2-B715-FC4962C49D76}" destId="{A628674B-6EF2-4B71-A2EA-B7BCB12A3AC7}" srcOrd="3" destOrd="0" presId="urn:microsoft.com/office/officeart/2009/3/layout/HorizontalOrganizationChart"/>
    <dgm:cxn modelId="{FF374CA2-5B3B-4DD8-A23B-46FBDF82FAB6}" type="presParOf" srcId="{A628674B-6EF2-4B71-A2EA-B7BCB12A3AC7}" destId="{EF623C05-0A19-486E-9C1B-40A6CF3792D6}" srcOrd="0" destOrd="0" presId="urn:microsoft.com/office/officeart/2009/3/layout/HorizontalOrganizationChart"/>
    <dgm:cxn modelId="{C40E0BDD-80CF-45FD-970B-23428717D206}" type="presParOf" srcId="{EF623C05-0A19-486E-9C1B-40A6CF3792D6}" destId="{593D5838-4020-434D-A668-9E09ED3B026C}" srcOrd="0" destOrd="0" presId="urn:microsoft.com/office/officeart/2009/3/layout/HorizontalOrganizationChart"/>
    <dgm:cxn modelId="{C09C9768-4CF3-4BD8-B296-EA986CF861B3}" type="presParOf" srcId="{EF623C05-0A19-486E-9C1B-40A6CF3792D6}" destId="{DF0E4E0B-2F42-4DA3-8356-34C3A950C6AB}" srcOrd="1" destOrd="0" presId="urn:microsoft.com/office/officeart/2009/3/layout/HorizontalOrganizationChart"/>
    <dgm:cxn modelId="{5696C77A-A0EB-4874-8C8A-B65322BC7FB4}" type="presParOf" srcId="{A628674B-6EF2-4B71-A2EA-B7BCB12A3AC7}" destId="{B395F333-4F88-465D-ABB1-9224AF41F62C}" srcOrd="1" destOrd="0" presId="urn:microsoft.com/office/officeart/2009/3/layout/HorizontalOrganizationChart"/>
    <dgm:cxn modelId="{FD29D690-23F9-4CD9-B698-0445F688A13D}" type="presParOf" srcId="{A628674B-6EF2-4B71-A2EA-B7BCB12A3AC7}" destId="{5461C7E2-BE1F-4210-9B28-AE4B49BC6A16}" srcOrd="2" destOrd="0" presId="urn:microsoft.com/office/officeart/2009/3/layout/HorizontalOrganizationChart"/>
    <dgm:cxn modelId="{7437C4E9-57BF-486F-96D3-C8D8BD0C7370}" type="presParOf" srcId="{14064BA2-95DA-42B2-B715-FC4962C49D76}" destId="{225350E5-4D55-4615-8F76-D7247AA6AF07}" srcOrd="4" destOrd="0" presId="urn:microsoft.com/office/officeart/2009/3/layout/HorizontalOrganizationChart"/>
    <dgm:cxn modelId="{2EA16522-4C97-44D4-A3D8-67D69A761E91}" type="presParOf" srcId="{14064BA2-95DA-42B2-B715-FC4962C49D76}" destId="{407CA694-44BC-4E74-8061-6FAFCEE0BA58}" srcOrd="5" destOrd="0" presId="urn:microsoft.com/office/officeart/2009/3/layout/HorizontalOrganizationChart"/>
    <dgm:cxn modelId="{76FBA360-078D-456C-B0B1-55B52E8793C7}" type="presParOf" srcId="{407CA694-44BC-4E74-8061-6FAFCEE0BA58}" destId="{7595CE85-328C-4527-ACCA-1B85E9663954}" srcOrd="0" destOrd="0" presId="urn:microsoft.com/office/officeart/2009/3/layout/HorizontalOrganizationChart"/>
    <dgm:cxn modelId="{F81C8FC5-63C7-464A-81BF-14E403EBEF06}" type="presParOf" srcId="{7595CE85-328C-4527-ACCA-1B85E9663954}" destId="{C73B338C-0B48-46A8-BFD5-16D41C306388}" srcOrd="0" destOrd="0" presId="urn:microsoft.com/office/officeart/2009/3/layout/HorizontalOrganizationChart"/>
    <dgm:cxn modelId="{F9D967F7-8912-4F1D-820B-00AC26FD2C9C}" type="presParOf" srcId="{7595CE85-328C-4527-ACCA-1B85E9663954}" destId="{2AF4F10E-0DD9-46B3-BA26-35E6D91578BE}" srcOrd="1" destOrd="0" presId="urn:microsoft.com/office/officeart/2009/3/layout/HorizontalOrganizationChart"/>
    <dgm:cxn modelId="{1A4B9979-6695-4F34-AB0B-863E591B8E7D}" type="presParOf" srcId="{407CA694-44BC-4E74-8061-6FAFCEE0BA58}" destId="{AE16D29A-5129-4AD0-9176-C54C9B83F441}" srcOrd="1" destOrd="0" presId="urn:microsoft.com/office/officeart/2009/3/layout/HorizontalOrganizationChart"/>
    <dgm:cxn modelId="{D2280D73-E41F-4F50-A59A-D6CCBB7BDDE9}" type="presParOf" srcId="{AE16D29A-5129-4AD0-9176-C54C9B83F441}" destId="{476B2A3A-1A77-4D23-8504-9D936900D606}" srcOrd="0" destOrd="0" presId="urn:microsoft.com/office/officeart/2009/3/layout/HorizontalOrganizationChart"/>
    <dgm:cxn modelId="{74EB7BF3-4BC4-4AF0-8591-950960A0EDFA}" type="presParOf" srcId="{AE16D29A-5129-4AD0-9176-C54C9B83F441}" destId="{6AA8C0D9-7E05-4C12-99FC-B02F16E09632}" srcOrd="1" destOrd="0" presId="urn:microsoft.com/office/officeart/2009/3/layout/HorizontalOrganizationChart"/>
    <dgm:cxn modelId="{349A558E-9F8F-4877-9E5E-5909CAC7327D}" type="presParOf" srcId="{6AA8C0D9-7E05-4C12-99FC-B02F16E09632}" destId="{2D9B9D50-1F5A-4021-A7A0-1C2B4B204BB5}" srcOrd="0" destOrd="0" presId="urn:microsoft.com/office/officeart/2009/3/layout/HorizontalOrganizationChart"/>
    <dgm:cxn modelId="{47AF1EBF-6CAB-493C-85FA-0D5F0668360F}" type="presParOf" srcId="{2D9B9D50-1F5A-4021-A7A0-1C2B4B204BB5}" destId="{93975E6C-D688-4520-9A8E-6E401F2636E8}" srcOrd="0" destOrd="0" presId="urn:microsoft.com/office/officeart/2009/3/layout/HorizontalOrganizationChart"/>
    <dgm:cxn modelId="{BABAECAA-00EF-4C4A-AD14-41132124E2DC}" type="presParOf" srcId="{2D9B9D50-1F5A-4021-A7A0-1C2B4B204BB5}" destId="{CC3C5F9A-A84F-437D-90FF-4E95C70BF3CF}" srcOrd="1" destOrd="0" presId="urn:microsoft.com/office/officeart/2009/3/layout/HorizontalOrganizationChart"/>
    <dgm:cxn modelId="{89A7A220-E054-4E5B-9939-856A7CEC5328}" type="presParOf" srcId="{6AA8C0D9-7E05-4C12-99FC-B02F16E09632}" destId="{5AFAB378-51F6-4F92-9DAC-410F751CC0F0}" srcOrd="1" destOrd="0" presId="urn:microsoft.com/office/officeart/2009/3/layout/HorizontalOrganizationChart"/>
    <dgm:cxn modelId="{96BF9F39-A8B3-4EED-8030-D2D4D05496A2}" type="presParOf" srcId="{5AFAB378-51F6-4F92-9DAC-410F751CC0F0}" destId="{050817EC-D794-44C9-AE02-839562EE74D3}" srcOrd="0" destOrd="0" presId="urn:microsoft.com/office/officeart/2009/3/layout/HorizontalOrganizationChart"/>
    <dgm:cxn modelId="{B509DB1E-E3E2-431E-841A-FA496EF2861F}" type="presParOf" srcId="{5AFAB378-51F6-4F92-9DAC-410F751CC0F0}" destId="{8852A461-3BBE-461F-9BA0-BAD745FFE487}" srcOrd="1" destOrd="0" presId="urn:microsoft.com/office/officeart/2009/3/layout/HorizontalOrganizationChart"/>
    <dgm:cxn modelId="{2FB89570-45B1-4B57-A9AD-2A3E10ED1FA8}" type="presParOf" srcId="{8852A461-3BBE-461F-9BA0-BAD745FFE487}" destId="{EF167559-558D-439A-B773-8795323ED53E}" srcOrd="0" destOrd="0" presId="urn:microsoft.com/office/officeart/2009/3/layout/HorizontalOrganizationChart"/>
    <dgm:cxn modelId="{9C5E271C-CF9C-419C-98F0-D3AAFAEB7E8D}" type="presParOf" srcId="{EF167559-558D-439A-B773-8795323ED53E}" destId="{AF8D4323-80A3-409C-B688-9F7DDF9DD405}" srcOrd="0" destOrd="0" presId="urn:microsoft.com/office/officeart/2009/3/layout/HorizontalOrganizationChart"/>
    <dgm:cxn modelId="{563A8223-5A4F-4F38-A02D-346CBEBD1714}" type="presParOf" srcId="{EF167559-558D-439A-B773-8795323ED53E}" destId="{88CC4EB7-C366-4BDA-BB02-AA73614FEE25}" srcOrd="1" destOrd="0" presId="urn:microsoft.com/office/officeart/2009/3/layout/HorizontalOrganizationChart"/>
    <dgm:cxn modelId="{EA0BCE42-53C5-43F3-901D-9E163C982EFA}" type="presParOf" srcId="{8852A461-3BBE-461F-9BA0-BAD745FFE487}" destId="{575DB66A-91B1-415B-ADC5-8AB5F7419FE3}" srcOrd="1" destOrd="0" presId="urn:microsoft.com/office/officeart/2009/3/layout/HorizontalOrganizationChart"/>
    <dgm:cxn modelId="{39D80D19-EB77-4A8C-8E30-CEC520210E68}" type="presParOf" srcId="{8852A461-3BBE-461F-9BA0-BAD745FFE487}" destId="{AFD6EF7C-2604-4048-B9D4-B1BF7A0B3D86}" srcOrd="2" destOrd="0" presId="urn:microsoft.com/office/officeart/2009/3/layout/HorizontalOrganizationChart"/>
    <dgm:cxn modelId="{0D32F0BC-CE20-4DE3-B331-30D570B42D94}" type="presParOf" srcId="{5AFAB378-51F6-4F92-9DAC-410F751CC0F0}" destId="{23486472-1542-4C00-A24E-3A6CD4D8BB94}" srcOrd="2" destOrd="0" presId="urn:microsoft.com/office/officeart/2009/3/layout/HorizontalOrganizationChart"/>
    <dgm:cxn modelId="{C4BCA6ED-2980-476A-AD50-E82B0DA4A026}" type="presParOf" srcId="{5AFAB378-51F6-4F92-9DAC-410F751CC0F0}" destId="{A0624ADA-67A8-4B52-B496-8EF37D3FA0B0}" srcOrd="3" destOrd="0" presId="urn:microsoft.com/office/officeart/2009/3/layout/HorizontalOrganizationChart"/>
    <dgm:cxn modelId="{FFF8917B-AAD3-4FF2-976C-654CA1641374}" type="presParOf" srcId="{A0624ADA-67A8-4B52-B496-8EF37D3FA0B0}" destId="{792EB1F1-E89C-4BD9-A83E-6E201FBC7268}" srcOrd="0" destOrd="0" presId="urn:microsoft.com/office/officeart/2009/3/layout/HorizontalOrganizationChart"/>
    <dgm:cxn modelId="{7ED79D67-07EE-44EF-B23E-82C87AAB3B74}" type="presParOf" srcId="{792EB1F1-E89C-4BD9-A83E-6E201FBC7268}" destId="{B10EDDC5-795B-43D5-97D9-000AB80FAE8C}" srcOrd="0" destOrd="0" presId="urn:microsoft.com/office/officeart/2009/3/layout/HorizontalOrganizationChart"/>
    <dgm:cxn modelId="{C075A10F-6632-414E-99E9-8050CE750937}" type="presParOf" srcId="{792EB1F1-E89C-4BD9-A83E-6E201FBC7268}" destId="{D99D6E1F-783E-4040-9D25-54942837B1EC}" srcOrd="1" destOrd="0" presId="urn:microsoft.com/office/officeart/2009/3/layout/HorizontalOrganizationChart"/>
    <dgm:cxn modelId="{E2A89832-DC4E-420C-8759-07E725D0EDBA}" type="presParOf" srcId="{A0624ADA-67A8-4B52-B496-8EF37D3FA0B0}" destId="{D0A44186-AB51-4F52-9DC8-8FF1EE44FAA4}" srcOrd="1" destOrd="0" presId="urn:microsoft.com/office/officeart/2009/3/layout/HorizontalOrganizationChart"/>
    <dgm:cxn modelId="{DB7F1DAD-B45C-4948-B14C-14A4E8EFA257}" type="presParOf" srcId="{A0624ADA-67A8-4B52-B496-8EF37D3FA0B0}" destId="{E9E33B7A-9C6D-4DFF-9E34-F3B47A9F5EA0}" srcOrd="2" destOrd="0" presId="urn:microsoft.com/office/officeart/2009/3/layout/HorizontalOrganizationChart"/>
    <dgm:cxn modelId="{1C31E219-8AD6-47B9-B037-538109A1B5F8}" type="presParOf" srcId="{5AFAB378-51F6-4F92-9DAC-410F751CC0F0}" destId="{CDB2BE2B-A802-4E66-8782-7571A4DD6B48}" srcOrd="4" destOrd="0" presId="urn:microsoft.com/office/officeart/2009/3/layout/HorizontalOrganizationChart"/>
    <dgm:cxn modelId="{3D9BEC4C-5D99-4854-B099-AA9BED0AFCEB}" type="presParOf" srcId="{5AFAB378-51F6-4F92-9DAC-410F751CC0F0}" destId="{B446E4AD-F3B3-4937-8171-C79B023A58C7}" srcOrd="5" destOrd="0" presId="urn:microsoft.com/office/officeart/2009/3/layout/HorizontalOrganizationChart"/>
    <dgm:cxn modelId="{D06F6B54-9637-45AE-8887-9843C38190E1}" type="presParOf" srcId="{B446E4AD-F3B3-4937-8171-C79B023A58C7}" destId="{D4AC0909-91C5-4587-9C64-6F88448EB4E4}" srcOrd="0" destOrd="0" presId="urn:microsoft.com/office/officeart/2009/3/layout/HorizontalOrganizationChart"/>
    <dgm:cxn modelId="{46382742-C0ED-4645-9701-CFA560E7E2DA}" type="presParOf" srcId="{D4AC0909-91C5-4587-9C64-6F88448EB4E4}" destId="{A103648B-7EE8-4D80-83F8-67CF010BA694}" srcOrd="0" destOrd="0" presId="urn:microsoft.com/office/officeart/2009/3/layout/HorizontalOrganizationChart"/>
    <dgm:cxn modelId="{ED40026D-D0FE-4A11-A0EA-4246793AC8EB}" type="presParOf" srcId="{D4AC0909-91C5-4587-9C64-6F88448EB4E4}" destId="{AE2F403B-12B8-429C-92BC-5B2BF21F9812}" srcOrd="1" destOrd="0" presId="urn:microsoft.com/office/officeart/2009/3/layout/HorizontalOrganizationChart"/>
    <dgm:cxn modelId="{DEFABC5F-C51B-47B4-9FD7-63BC521E6007}" type="presParOf" srcId="{B446E4AD-F3B3-4937-8171-C79B023A58C7}" destId="{E0D7D9F7-4F91-46DA-B159-9608085C9D45}" srcOrd="1" destOrd="0" presId="urn:microsoft.com/office/officeart/2009/3/layout/HorizontalOrganizationChart"/>
    <dgm:cxn modelId="{D088FDA1-61D0-437F-987C-A16E3EFEA4CF}" type="presParOf" srcId="{B446E4AD-F3B3-4937-8171-C79B023A58C7}" destId="{1530BDD4-DF56-4951-B52B-FA3129E225D0}" srcOrd="2" destOrd="0" presId="urn:microsoft.com/office/officeart/2009/3/layout/HorizontalOrganizationChart"/>
    <dgm:cxn modelId="{2B0E02BB-DECF-4BA2-986F-F762A805A3C0}" type="presParOf" srcId="{6AA8C0D9-7E05-4C12-99FC-B02F16E09632}" destId="{F9DFBFFD-1806-4377-880B-FDA36807B330}" srcOrd="2" destOrd="0" presId="urn:microsoft.com/office/officeart/2009/3/layout/HorizontalOrganizationChart"/>
    <dgm:cxn modelId="{7E845C41-B035-4359-A035-08E5C66CF1D1}" type="presParOf" srcId="{AE16D29A-5129-4AD0-9176-C54C9B83F441}" destId="{6EE66419-BB74-4610-9976-D3F75B8FCCE1}" srcOrd="2" destOrd="0" presId="urn:microsoft.com/office/officeart/2009/3/layout/HorizontalOrganizationChart"/>
    <dgm:cxn modelId="{4DD0FF88-3B74-4979-B1E8-F99A3F4C7799}" type="presParOf" srcId="{AE16D29A-5129-4AD0-9176-C54C9B83F441}" destId="{2561B122-BE89-4D5C-91CC-5397FF3D2663}" srcOrd="3" destOrd="0" presId="urn:microsoft.com/office/officeart/2009/3/layout/HorizontalOrganizationChart"/>
    <dgm:cxn modelId="{2AD5233B-F2F2-4A74-BCB7-0D28BF587D68}" type="presParOf" srcId="{2561B122-BE89-4D5C-91CC-5397FF3D2663}" destId="{FCB8DEDC-C27F-4503-AAA3-2BA9966B8E2C}" srcOrd="0" destOrd="0" presId="urn:microsoft.com/office/officeart/2009/3/layout/HorizontalOrganizationChart"/>
    <dgm:cxn modelId="{B4149A4B-C1CE-41FA-B087-54C838765F09}" type="presParOf" srcId="{FCB8DEDC-C27F-4503-AAA3-2BA9966B8E2C}" destId="{57315354-4B79-4AD4-8EE6-53B818C9559E}" srcOrd="0" destOrd="0" presId="urn:microsoft.com/office/officeart/2009/3/layout/HorizontalOrganizationChart"/>
    <dgm:cxn modelId="{B0C828B2-BC75-451D-A3BC-796E39ADF943}" type="presParOf" srcId="{FCB8DEDC-C27F-4503-AAA3-2BA9966B8E2C}" destId="{33205C76-9FC2-4B3A-B371-2C2C48474365}" srcOrd="1" destOrd="0" presId="urn:microsoft.com/office/officeart/2009/3/layout/HorizontalOrganizationChart"/>
    <dgm:cxn modelId="{53407DE8-595B-4D6B-8C6A-B2E624DD08CB}" type="presParOf" srcId="{2561B122-BE89-4D5C-91CC-5397FF3D2663}" destId="{F51C2917-5201-440A-93CE-E6CB226AF78B}" srcOrd="1" destOrd="0" presId="urn:microsoft.com/office/officeart/2009/3/layout/HorizontalOrganizationChart"/>
    <dgm:cxn modelId="{01633018-C005-4EA0-B299-A9A8DA98BF47}" type="presParOf" srcId="{F51C2917-5201-440A-93CE-E6CB226AF78B}" destId="{0BC16D3C-C1D4-4ABB-901B-B80E5A473DA9}" srcOrd="0" destOrd="0" presId="urn:microsoft.com/office/officeart/2009/3/layout/HorizontalOrganizationChart"/>
    <dgm:cxn modelId="{EDBE55E1-F2E6-4173-9F8E-030300D6040D}" type="presParOf" srcId="{F51C2917-5201-440A-93CE-E6CB226AF78B}" destId="{16B974D6-9A23-481F-B6DA-4E1EA3B72B7B}" srcOrd="1" destOrd="0" presId="urn:microsoft.com/office/officeart/2009/3/layout/HorizontalOrganizationChart"/>
    <dgm:cxn modelId="{85143F74-EA1D-45CE-B62A-FCBC29A4EBF6}" type="presParOf" srcId="{16B974D6-9A23-481F-B6DA-4E1EA3B72B7B}" destId="{589FB126-5413-4F94-A0D2-C0A24B0D50E2}" srcOrd="0" destOrd="0" presId="urn:microsoft.com/office/officeart/2009/3/layout/HorizontalOrganizationChart"/>
    <dgm:cxn modelId="{627C177D-A2D1-454E-B5B3-9AB7715B1801}" type="presParOf" srcId="{589FB126-5413-4F94-A0D2-C0A24B0D50E2}" destId="{52D3E13F-4CE1-422D-B4BB-25E61F02D191}" srcOrd="0" destOrd="0" presId="urn:microsoft.com/office/officeart/2009/3/layout/HorizontalOrganizationChart"/>
    <dgm:cxn modelId="{B18317C9-3971-49C7-B5CE-6F07232DF287}" type="presParOf" srcId="{589FB126-5413-4F94-A0D2-C0A24B0D50E2}" destId="{22014669-B491-4D40-BED2-E35D6DFBFE2A}" srcOrd="1" destOrd="0" presId="urn:microsoft.com/office/officeart/2009/3/layout/HorizontalOrganizationChart"/>
    <dgm:cxn modelId="{3CBACC5A-75FE-48D8-BBBD-160F927FE903}" type="presParOf" srcId="{16B974D6-9A23-481F-B6DA-4E1EA3B72B7B}" destId="{6C1DEA85-FC98-4C88-B97E-73D39D30E397}" srcOrd="1" destOrd="0" presId="urn:microsoft.com/office/officeart/2009/3/layout/HorizontalOrganizationChart"/>
    <dgm:cxn modelId="{667C5472-2BC4-4592-AD40-332C2C680A33}" type="presParOf" srcId="{16B974D6-9A23-481F-B6DA-4E1EA3B72B7B}" destId="{A8B30254-ACD7-4C9B-9326-287B82FA3658}" srcOrd="2" destOrd="0" presId="urn:microsoft.com/office/officeart/2009/3/layout/HorizontalOrganizationChart"/>
    <dgm:cxn modelId="{46B51A2A-EEE1-4E56-8E6A-CCEFAE756EEB}" type="presParOf" srcId="{F51C2917-5201-440A-93CE-E6CB226AF78B}" destId="{04777E33-3C69-4CCE-B61E-4C224B346529}" srcOrd="2" destOrd="0" presId="urn:microsoft.com/office/officeart/2009/3/layout/HorizontalOrganizationChart"/>
    <dgm:cxn modelId="{3850B59A-A8E4-4028-82A8-4F6020A625CE}" type="presParOf" srcId="{F51C2917-5201-440A-93CE-E6CB226AF78B}" destId="{A8109D22-D7B3-4A78-8558-78DF398112DA}" srcOrd="3" destOrd="0" presId="urn:microsoft.com/office/officeart/2009/3/layout/HorizontalOrganizationChart"/>
    <dgm:cxn modelId="{06BAC979-44DA-4D92-88EC-AACB9F6AED04}" type="presParOf" srcId="{A8109D22-D7B3-4A78-8558-78DF398112DA}" destId="{2ED0589B-EF2B-4351-A7F8-8A71AD4D8568}" srcOrd="0" destOrd="0" presId="urn:microsoft.com/office/officeart/2009/3/layout/HorizontalOrganizationChart"/>
    <dgm:cxn modelId="{77A1C3A2-C1B3-4D49-BF2F-5BDC88B8D50C}" type="presParOf" srcId="{2ED0589B-EF2B-4351-A7F8-8A71AD4D8568}" destId="{DE5C715E-1888-43AD-A850-EF6E7D5C6838}" srcOrd="0" destOrd="0" presId="urn:microsoft.com/office/officeart/2009/3/layout/HorizontalOrganizationChart"/>
    <dgm:cxn modelId="{4C70935C-A73F-4E80-A91F-21E1324950CF}" type="presParOf" srcId="{2ED0589B-EF2B-4351-A7F8-8A71AD4D8568}" destId="{78BD77B7-D264-4435-85FE-1CC62F9D6F86}" srcOrd="1" destOrd="0" presId="urn:microsoft.com/office/officeart/2009/3/layout/HorizontalOrganizationChart"/>
    <dgm:cxn modelId="{732E02BD-FC8F-4239-B09C-B9266083F892}" type="presParOf" srcId="{A8109D22-D7B3-4A78-8558-78DF398112DA}" destId="{80A678CC-1C6D-44C4-9D10-372D5BE9D7F3}" srcOrd="1" destOrd="0" presId="urn:microsoft.com/office/officeart/2009/3/layout/HorizontalOrganizationChart"/>
    <dgm:cxn modelId="{72C81CAE-9FA6-4A07-B67E-1FFACACD779D}" type="presParOf" srcId="{A8109D22-D7B3-4A78-8558-78DF398112DA}" destId="{815B2E65-6D07-4A14-964B-2F0F96180FDD}" srcOrd="2" destOrd="0" presId="urn:microsoft.com/office/officeart/2009/3/layout/HorizontalOrganizationChart"/>
    <dgm:cxn modelId="{BC1282B4-E085-4C0E-86B9-B77AF57CC3F5}" type="presParOf" srcId="{F51C2917-5201-440A-93CE-E6CB226AF78B}" destId="{6CEFC2DC-734F-41F2-B889-D2D5849A358D}" srcOrd="4" destOrd="0" presId="urn:microsoft.com/office/officeart/2009/3/layout/HorizontalOrganizationChart"/>
    <dgm:cxn modelId="{8213F465-B66A-4864-95AA-357CD7B533EB}" type="presParOf" srcId="{F51C2917-5201-440A-93CE-E6CB226AF78B}" destId="{8893A8E4-313F-4A20-AE38-748CABE666A5}" srcOrd="5" destOrd="0" presId="urn:microsoft.com/office/officeart/2009/3/layout/HorizontalOrganizationChart"/>
    <dgm:cxn modelId="{7BA9BDC0-7387-4BDD-AFC2-0E83DA72157C}" type="presParOf" srcId="{8893A8E4-313F-4A20-AE38-748CABE666A5}" destId="{04F10C70-24B5-4705-B66F-7407F47E42D5}" srcOrd="0" destOrd="0" presId="urn:microsoft.com/office/officeart/2009/3/layout/HorizontalOrganizationChart"/>
    <dgm:cxn modelId="{44182ADA-1889-48C0-ACB2-31DB92AFD7B7}" type="presParOf" srcId="{04F10C70-24B5-4705-B66F-7407F47E42D5}" destId="{0FF85709-241E-4F15-8960-26730F39FD13}" srcOrd="0" destOrd="0" presId="urn:microsoft.com/office/officeart/2009/3/layout/HorizontalOrganizationChart"/>
    <dgm:cxn modelId="{3940CB78-A8BE-4C11-977A-6158A44CBD97}" type="presParOf" srcId="{04F10C70-24B5-4705-B66F-7407F47E42D5}" destId="{CF51A345-58D8-42E1-AB65-13D4F8027374}" srcOrd="1" destOrd="0" presId="urn:microsoft.com/office/officeart/2009/3/layout/HorizontalOrganizationChart"/>
    <dgm:cxn modelId="{CA5A9ED3-B874-4014-931F-3876EF492F4A}" type="presParOf" srcId="{8893A8E4-313F-4A20-AE38-748CABE666A5}" destId="{4B4C860B-FB0C-4B8C-855F-C3F2A30892A4}" srcOrd="1" destOrd="0" presId="urn:microsoft.com/office/officeart/2009/3/layout/HorizontalOrganizationChart"/>
    <dgm:cxn modelId="{420D43B2-2369-468E-B264-026AA963EDCE}" type="presParOf" srcId="{8893A8E4-313F-4A20-AE38-748CABE666A5}" destId="{BECBF0CA-3FB5-4667-A2C2-C063DBA57EEC}" srcOrd="2" destOrd="0" presId="urn:microsoft.com/office/officeart/2009/3/layout/HorizontalOrganizationChart"/>
    <dgm:cxn modelId="{920147AC-B347-4E52-87BA-462CEE68C17A}" type="presParOf" srcId="{F51C2917-5201-440A-93CE-E6CB226AF78B}" destId="{EA67C8BE-988E-40EE-9EB5-F4AE284438A7}" srcOrd="6" destOrd="0" presId="urn:microsoft.com/office/officeart/2009/3/layout/HorizontalOrganizationChart"/>
    <dgm:cxn modelId="{5944B6D0-1C8B-47A0-85BB-A9113B883116}" type="presParOf" srcId="{F51C2917-5201-440A-93CE-E6CB226AF78B}" destId="{27B87F66-2336-4388-90B9-28E041C50F00}" srcOrd="7" destOrd="0" presId="urn:microsoft.com/office/officeart/2009/3/layout/HorizontalOrganizationChart"/>
    <dgm:cxn modelId="{49576C9F-BC30-425C-93F9-2F592D3B6A19}" type="presParOf" srcId="{27B87F66-2336-4388-90B9-28E041C50F00}" destId="{CCBC36A4-86DB-4B1D-BC9B-ED5BDFFF3E94}" srcOrd="0" destOrd="0" presId="urn:microsoft.com/office/officeart/2009/3/layout/HorizontalOrganizationChart"/>
    <dgm:cxn modelId="{61B29D0E-EC0A-4C14-8C4D-BC5036E2DE53}" type="presParOf" srcId="{CCBC36A4-86DB-4B1D-BC9B-ED5BDFFF3E94}" destId="{192FEB5E-889A-4744-A012-8F1E0E2A420D}" srcOrd="0" destOrd="0" presId="urn:microsoft.com/office/officeart/2009/3/layout/HorizontalOrganizationChart"/>
    <dgm:cxn modelId="{65FDE968-DC4C-4473-8628-F0F59E8E1512}" type="presParOf" srcId="{CCBC36A4-86DB-4B1D-BC9B-ED5BDFFF3E94}" destId="{5F7823AB-113C-4A6E-8E45-696C343DBE08}" srcOrd="1" destOrd="0" presId="urn:microsoft.com/office/officeart/2009/3/layout/HorizontalOrganizationChart"/>
    <dgm:cxn modelId="{01660E47-8581-442A-8691-E3E8D116584E}" type="presParOf" srcId="{27B87F66-2336-4388-90B9-28E041C50F00}" destId="{8BEC7CC0-D8AC-4B0B-BF4A-E33969B4D41B}" srcOrd="1" destOrd="0" presId="urn:microsoft.com/office/officeart/2009/3/layout/HorizontalOrganizationChart"/>
    <dgm:cxn modelId="{6B152F37-526F-4B44-B20D-FA703BC9533A}" type="presParOf" srcId="{27B87F66-2336-4388-90B9-28E041C50F00}" destId="{86FEB87D-595D-44B2-9F84-1932DBF5CB52}" srcOrd="2" destOrd="0" presId="urn:microsoft.com/office/officeart/2009/3/layout/HorizontalOrganizationChart"/>
    <dgm:cxn modelId="{70B04DEF-4CC6-4849-BA5E-8983DEA19BE6}" type="presParOf" srcId="{2561B122-BE89-4D5C-91CC-5397FF3D2663}" destId="{A5843D0E-03E4-4383-B6E0-D16954CF4BEF}" srcOrd="2" destOrd="0" presId="urn:microsoft.com/office/officeart/2009/3/layout/HorizontalOrganizationChart"/>
    <dgm:cxn modelId="{4CB1FC29-8866-4A92-930E-6717744A5A41}" type="presParOf" srcId="{407CA694-44BC-4E74-8061-6FAFCEE0BA58}" destId="{68FE70A1-F1CD-4BB5-AC33-B958ED26AA14}" srcOrd="2" destOrd="0" presId="urn:microsoft.com/office/officeart/2009/3/layout/HorizontalOrganizationChart"/>
    <dgm:cxn modelId="{C7359EF2-D184-4034-9DA5-A0986079D5CA}" type="presParOf" srcId="{14064BA2-95DA-42B2-B715-FC4962C49D76}" destId="{C85122CA-12C4-414D-B152-F884E228B32B}" srcOrd="6" destOrd="0" presId="urn:microsoft.com/office/officeart/2009/3/layout/HorizontalOrganizationChart"/>
    <dgm:cxn modelId="{FC90BF88-9AD8-4A1E-9762-08157C973209}" type="presParOf" srcId="{14064BA2-95DA-42B2-B715-FC4962C49D76}" destId="{9B708387-D8C1-4858-A45E-E5D1D93B4DFE}" srcOrd="7" destOrd="0" presId="urn:microsoft.com/office/officeart/2009/3/layout/HorizontalOrganizationChart"/>
    <dgm:cxn modelId="{AFCAB6A6-DE0A-47BF-9B89-C2E4D2F4354C}" type="presParOf" srcId="{9B708387-D8C1-4858-A45E-E5D1D93B4DFE}" destId="{8019EE34-8E9E-498A-874A-13CB298EAC91}" srcOrd="0" destOrd="0" presId="urn:microsoft.com/office/officeart/2009/3/layout/HorizontalOrganizationChart"/>
    <dgm:cxn modelId="{C77364B5-FD95-45F2-BCA7-DE152DBD10EB}" type="presParOf" srcId="{8019EE34-8E9E-498A-874A-13CB298EAC91}" destId="{8C6EB4A4-B3F7-46BE-89E9-DA1E8A4C3606}" srcOrd="0" destOrd="0" presId="urn:microsoft.com/office/officeart/2009/3/layout/HorizontalOrganizationChart"/>
    <dgm:cxn modelId="{891BB31D-77D8-46B2-B9D8-A65514BEC265}" type="presParOf" srcId="{8019EE34-8E9E-498A-874A-13CB298EAC91}" destId="{60CDF079-222E-4146-A94C-80F7A7ADAFD2}" srcOrd="1" destOrd="0" presId="urn:microsoft.com/office/officeart/2009/3/layout/HorizontalOrganizationChart"/>
    <dgm:cxn modelId="{544F28B7-DEC5-4CF0-A99F-8BC41E94433F}" type="presParOf" srcId="{9B708387-D8C1-4858-A45E-E5D1D93B4DFE}" destId="{546A7A30-D3B1-4483-8AC4-05A53555E09A}" srcOrd="1" destOrd="0" presId="urn:microsoft.com/office/officeart/2009/3/layout/HorizontalOrganizationChart"/>
    <dgm:cxn modelId="{B589F53E-A39F-43D4-9BA0-038ED20BE22F}" type="presParOf" srcId="{9B708387-D8C1-4858-A45E-E5D1D93B4DFE}" destId="{D27AE3C3-795A-4B97-A350-67E4A0CB4164}" srcOrd="2" destOrd="0" presId="urn:microsoft.com/office/officeart/2009/3/layout/HorizontalOrganizationChart"/>
    <dgm:cxn modelId="{9612156E-D5A2-40F2-BE2C-AEF670BE28C0}" type="presParOf" srcId="{14064BA2-95DA-42B2-B715-FC4962C49D76}" destId="{FC2AC693-A13C-4DC4-961C-508D667AD899}" srcOrd="8" destOrd="0" presId="urn:microsoft.com/office/officeart/2009/3/layout/HorizontalOrganizationChart"/>
    <dgm:cxn modelId="{4BB08301-8AC4-4FC4-AA62-12BF8020B9B0}" type="presParOf" srcId="{14064BA2-95DA-42B2-B715-FC4962C49D76}" destId="{977EAC7C-F3ED-4236-90CC-C23F77A47B91}" srcOrd="9" destOrd="0" presId="urn:microsoft.com/office/officeart/2009/3/layout/HorizontalOrganizationChart"/>
    <dgm:cxn modelId="{4E714195-E405-4C6B-822D-BF3AA33D5FFA}" type="presParOf" srcId="{977EAC7C-F3ED-4236-90CC-C23F77A47B91}" destId="{878B11F3-B659-4F60-A19D-FBBD12EAE1C9}" srcOrd="0" destOrd="0" presId="urn:microsoft.com/office/officeart/2009/3/layout/HorizontalOrganizationChart"/>
    <dgm:cxn modelId="{A8C9440D-66C3-4DB8-9BAD-E2182E4E9458}" type="presParOf" srcId="{878B11F3-B659-4F60-A19D-FBBD12EAE1C9}" destId="{851EC805-C904-4D04-B463-C86094092CEE}" srcOrd="0" destOrd="0" presId="urn:microsoft.com/office/officeart/2009/3/layout/HorizontalOrganizationChart"/>
    <dgm:cxn modelId="{63A910EF-BA20-4786-BCC2-9ADAA76F918B}" type="presParOf" srcId="{878B11F3-B659-4F60-A19D-FBBD12EAE1C9}" destId="{7F0EC2A8-9EE0-48E5-BE1E-8F72A8C49610}" srcOrd="1" destOrd="0" presId="urn:microsoft.com/office/officeart/2009/3/layout/HorizontalOrganizationChart"/>
    <dgm:cxn modelId="{5F29B7C2-A235-4B20-A8AA-62A0D83EE5F1}" type="presParOf" srcId="{977EAC7C-F3ED-4236-90CC-C23F77A47B91}" destId="{29D538B1-3E66-487F-B3EF-9630D8B2CBDE}" srcOrd="1" destOrd="0" presId="urn:microsoft.com/office/officeart/2009/3/layout/HorizontalOrganizationChart"/>
    <dgm:cxn modelId="{631CC53B-A5D0-48CC-826E-5C492768316F}" type="presParOf" srcId="{977EAC7C-F3ED-4236-90CC-C23F77A47B91}" destId="{F1D716BC-7599-4B0D-8B42-8908BA1391E7}" srcOrd="2" destOrd="0" presId="urn:microsoft.com/office/officeart/2009/3/layout/HorizontalOrganizationChart"/>
    <dgm:cxn modelId="{4BAE2675-8D90-4B7E-9745-6AA06AE42F21}" type="presParOf" srcId="{A4025F25-6FE4-4BB8-B71D-88311A5036A8}" destId="{6144C35C-C058-4785-B4C6-2E5617145EB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AC693-A13C-4DC4-961C-508D667AD899}">
      <dsp:nvSpPr>
        <dsp:cNvPr id="0" name=""/>
        <dsp:cNvSpPr/>
      </dsp:nvSpPr>
      <dsp:spPr>
        <a:xfrm>
          <a:off x="2789439" y="2299749"/>
          <a:ext cx="344269" cy="1480357"/>
        </a:xfrm>
        <a:custGeom>
          <a:avLst/>
          <a:gdLst/>
          <a:ahLst/>
          <a:cxnLst/>
          <a:rect l="0" t="0" r="0" b="0"/>
          <a:pathLst>
            <a:path>
              <a:moveTo>
                <a:pt x="0" y="0"/>
              </a:moveTo>
              <a:lnTo>
                <a:pt x="172134" y="0"/>
              </a:lnTo>
              <a:lnTo>
                <a:pt x="172134" y="1480357"/>
              </a:lnTo>
              <a:lnTo>
                <a:pt x="344269" y="1480357"/>
              </a:lnTo>
            </a:path>
          </a:pathLst>
        </a:custGeom>
        <a:noFill/>
        <a:ln w="1905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122CA-12C4-414D-B152-F884E228B32B}">
      <dsp:nvSpPr>
        <dsp:cNvPr id="0" name=""/>
        <dsp:cNvSpPr/>
      </dsp:nvSpPr>
      <dsp:spPr>
        <a:xfrm>
          <a:off x="2789439" y="2299749"/>
          <a:ext cx="344269" cy="740178"/>
        </a:xfrm>
        <a:custGeom>
          <a:avLst/>
          <a:gdLst/>
          <a:ahLst/>
          <a:cxnLst/>
          <a:rect l="0" t="0" r="0" b="0"/>
          <a:pathLst>
            <a:path>
              <a:moveTo>
                <a:pt x="0" y="0"/>
              </a:moveTo>
              <a:lnTo>
                <a:pt x="172134" y="0"/>
              </a:lnTo>
              <a:lnTo>
                <a:pt x="172134" y="740178"/>
              </a:lnTo>
              <a:lnTo>
                <a:pt x="344269" y="740178"/>
              </a:lnTo>
            </a:path>
          </a:pathLst>
        </a:custGeom>
        <a:noFill/>
        <a:ln w="1905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67C8BE-988E-40EE-9EB5-F4AE284438A7}">
      <dsp:nvSpPr>
        <dsp:cNvPr id="0" name=""/>
        <dsp:cNvSpPr/>
      </dsp:nvSpPr>
      <dsp:spPr>
        <a:xfrm>
          <a:off x="6920670" y="3595062"/>
          <a:ext cx="344269" cy="1110268"/>
        </a:xfrm>
        <a:custGeom>
          <a:avLst/>
          <a:gdLst/>
          <a:ahLst/>
          <a:cxnLst/>
          <a:rect l="0" t="0" r="0" b="0"/>
          <a:pathLst>
            <a:path>
              <a:moveTo>
                <a:pt x="0" y="0"/>
              </a:moveTo>
              <a:lnTo>
                <a:pt x="172134" y="0"/>
              </a:lnTo>
              <a:lnTo>
                <a:pt x="172134" y="1110268"/>
              </a:lnTo>
              <a:lnTo>
                <a:pt x="344269" y="1110268"/>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EFC2DC-734F-41F2-B889-D2D5849A358D}">
      <dsp:nvSpPr>
        <dsp:cNvPr id="0" name=""/>
        <dsp:cNvSpPr/>
      </dsp:nvSpPr>
      <dsp:spPr>
        <a:xfrm>
          <a:off x="6920670" y="3595062"/>
          <a:ext cx="344269" cy="370089"/>
        </a:xfrm>
        <a:custGeom>
          <a:avLst/>
          <a:gdLst/>
          <a:ahLst/>
          <a:cxnLst/>
          <a:rect l="0" t="0" r="0" b="0"/>
          <a:pathLst>
            <a:path>
              <a:moveTo>
                <a:pt x="0" y="0"/>
              </a:moveTo>
              <a:lnTo>
                <a:pt x="172134" y="0"/>
              </a:lnTo>
              <a:lnTo>
                <a:pt x="172134" y="370089"/>
              </a:lnTo>
              <a:lnTo>
                <a:pt x="344269" y="370089"/>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777E33-3C69-4CCE-B61E-4C224B346529}">
      <dsp:nvSpPr>
        <dsp:cNvPr id="0" name=""/>
        <dsp:cNvSpPr/>
      </dsp:nvSpPr>
      <dsp:spPr>
        <a:xfrm>
          <a:off x="6920670" y="3224972"/>
          <a:ext cx="344269" cy="370089"/>
        </a:xfrm>
        <a:custGeom>
          <a:avLst/>
          <a:gdLst/>
          <a:ahLst/>
          <a:cxnLst/>
          <a:rect l="0" t="0" r="0" b="0"/>
          <a:pathLst>
            <a:path>
              <a:moveTo>
                <a:pt x="0" y="370089"/>
              </a:moveTo>
              <a:lnTo>
                <a:pt x="172134" y="370089"/>
              </a:lnTo>
              <a:lnTo>
                <a:pt x="172134" y="0"/>
              </a:lnTo>
              <a:lnTo>
                <a:pt x="344269" y="0"/>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C16D3C-C1D4-4ABB-901B-B80E5A473DA9}">
      <dsp:nvSpPr>
        <dsp:cNvPr id="0" name=""/>
        <dsp:cNvSpPr/>
      </dsp:nvSpPr>
      <dsp:spPr>
        <a:xfrm>
          <a:off x="6920670" y="2484794"/>
          <a:ext cx="344269" cy="1110268"/>
        </a:xfrm>
        <a:custGeom>
          <a:avLst/>
          <a:gdLst/>
          <a:ahLst/>
          <a:cxnLst/>
          <a:rect l="0" t="0" r="0" b="0"/>
          <a:pathLst>
            <a:path>
              <a:moveTo>
                <a:pt x="0" y="1110268"/>
              </a:moveTo>
              <a:lnTo>
                <a:pt x="172134" y="1110268"/>
              </a:lnTo>
              <a:lnTo>
                <a:pt x="172134" y="0"/>
              </a:lnTo>
              <a:lnTo>
                <a:pt x="344269" y="0"/>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66419-BB74-4610-9976-D3F75B8FCCE1}">
      <dsp:nvSpPr>
        <dsp:cNvPr id="0" name=""/>
        <dsp:cNvSpPr/>
      </dsp:nvSpPr>
      <dsp:spPr>
        <a:xfrm>
          <a:off x="4855055" y="2299749"/>
          <a:ext cx="344269" cy="1295313"/>
        </a:xfrm>
        <a:custGeom>
          <a:avLst/>
          <a:gdLst/>
          <a:ahLst/>
          <a:cxnLst/>
          <a:rect l="0" t="0" r="0" b="0"/>
          <a:pathLst>
            <a:path>
              <a:moveTo>
                <a:pt x="0" y="0"/>
              </a:moveTo>
              <a:lnTo>
                <a:pt x="172134" y="0"/>
              </a:lnTo>
              <a:lnTo>
                <a:pt x="172134" y="1295313"/>
              </a:lnTo>
              <a:lnTo>
                <a:pt x="344269" y="1295313"/>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2BE2B-A802-4E66-8782-7571A4DD6B48}">
      <dsp:nvSpPr>
        <dsp:cNvPr id="0" name=""/>
        <dsp:cNvSpPr/>
      </dsp:nvSpPr>
      <dsp:spPr>
        <a:xfrm>
          <a:off x="6920670" y="1004436"/>
          <a:ext cx="344269" cy="740178"/>
        </a:xfrm>
        <a:custGeom>
          <a:avLst/>
          <a:gdLst/>
          <a:ahLst/>
          <a:cxnLst/>
          <a:rect l="0" t="0" r="0" b="0"/>
          <a:pathLst>
            <a:path>
              <a:moveTo>
                <a:pt x="0" y="0"/>
              </a:moveTo>
              <a:lnTo>
                <a:pt x="172134" y="0"/>
              </a:lnTo>
              <a:lnTo>
                <a:pt x="172134" y="740178"/>
              </a:lnTo>
              <a:lnTo>
                <a:pt x="344269" y="740178"/>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86472-1542-4C00-A24E-3A6CD4D8BB94}">
      <dsp:nvSpPr>
        <dsp:cNvPr id="0" name=""/>
        <dsp:cNvSpPr/>
      </dsp:nvSpPr>
      <dsp:spPr>
        <a:xfrm>
          <a:off x="6920670" y="958716"/>
          <a:ext cx="344269" cy="91440"/>
        </a:xfrm>
        <a:custGeom>
          <a:avLst/>
          <a:gdLst/>
          <a:ahLst/>
          <a:cxnLst/>
          <a:rect l="0" t="0" r="0" b="0"/>
          <a:pathLst>
            <a:path>
              <a:moveTo>
                <a:pt x="0" y="45720"/>
              </a:moveTo>
              <a:lnTo>
                <a:pt x="344269" y="45720"/>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817EC-D794-44C9-AE02-839562EE74D3}">
      <dsp:nvSpPr>
        <dsp:cNvPr id="0" name=""/>
        <dsp:cNvSpPr/>
      </dsp:nvSpPr>
      <dsp:spPr>
        <a:xfrm>
          <a:off x="6920670" y="264257"/>
          <a:ext cx="344269" cy="740178"/>
        </a:xfrm>
        <a:custGeom>
          <a:avLst/>
          <a:gdLst/>
          <a:ahLst/>
          <a:cxnLst/>
          <a:rect l="0" t="0" r="0" b="0"/>
          <a:pathLst>
            <a:path>
              <a:moveTo>
                <a:pt x="0" y="740178"/>
              </a:moveTo>
              <a:lnTo>
                <a:pt x="172134" y="740178"/>
              </a:lnTo>
              <a:lnTo>
                <a:pt x="172134" y="0"/>
              </a:lnTo>
              <a:lnTo>
                <a:pt x="344269" y="0"/>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6B2A3A-1A77-4D23-8504-9D936900D606}">
      <dsp:nvSpPr>
        <dsp:cNvPr id="0" name=""/>
        <dsp:cNvSpPr/>
      </dsp:nvSpPr>
      <dsp:spPr>
        <a:xfrm>
          <a:off x="4855055" y="1004436"/>
          <a:ext cx="344269" cy="1295313"/>
        </a:xfrm>
        <a:custGeom>
          <a:avLst/>
          <a:gdLst/>
          <a:ahLst/>
          <a:cxnLst/>
          <a:rect l="0" t="0" r="0" b="0"/>
          <a:pathLst>
            <a:path>
              <a:moveTo>
                <a:pt x="0" y="1295313"/>
              </a:moveTo>
              <a:lnTo>
                <a:pt x="172134" y="1295313"/>
              </a:lnTo>
              <a:lnTo>
                <a:pt x="172134" y="0"/>
              </a:lnTo>
              <a:lnTo>
                <a:pt x="344269" y="0"/>
              </a:lnTo>
            </a:path>
          </a:pathLst>
        </a:custGeom>
        <a:no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5350E5-4D55-4615-8F76-D7247AA6AF07}">
      <dsp:nvSpPr>
        <dsp:cNvPr id="0" name=""/>
        <dsp:cNvSpPr/>
      </dsp:nvSpPr>
      <dsp:spPr>
        <a:xfrm>
          <a:off x="2789439" y="2254029"/>
          <a:ext cx="344269" cy="91440"/>
        </a:xfrm>
        <a:custGeom>
          <a:avLst/>
          <a:gdLst/>
          <a:ahLst/>
          <a:cxnLst/>
          <a:rect l="0" t="0" r="0" b="0"/>
          <a:pathLst>
            <a:path>
              <a:moveTo>
                <a:pt x="0" y="45720"/>
              </a:moveTo>
              <a:lnTo>
                <a:pt x="344269" y="45720"/>
              </a:lnTo>
            </a:path>
          </a:pathLst>
        </a:custGeom>
        <a:noFill/>
        <a:ln w="1905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77BAD-E30D-4CAA-9B37-CDAB4DF5AAB2}">
      <dsp:nvSpPr>
        <dsp:cNvPr id="0" name=""/>
        <dsp:cNvSpPr/>
      </dsp:nvSpPr>
      <dsp:spPr>
        <a:xfrm>
          <a:off x="2789439" y="1559570"/>
          <a:ext cx="344269" cy="740178"/>
        </a:xfrm>
        <a:custGeom>
          <a:avLst/>
          <a:gdLst/>
          <a:ahLst/>
          <a:cxnLst/>
          <a:rect l="0" t="0" r="0" b="0"/>
          <a:pathLst>
            <a:path>
              <a:moveTo>
                <a:pt x="0" y="740178"/>
              </a:moveTo>
              <a:lnTo>
                <a:pt x="172134" y="740178"/>
              </a:lnTo>
              <a:lnTo>
                <a:pt x="172134" y="0"/>
              </a:lnTo>
              <a:lnTo>
                <a:pt x="344269" y="0"/>
              </a:lnTo>
            </a:path>
          </a:pathLst>
        </a:custGeom>
        <a:noFill/>
        <a:ln w="1905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768F5-FB70-40D9-A35B-1DA4EE892C11}">
      <dsp:nvSpPr>
        <dsp:cNvPr id="0" name=""/>
        <dsp:cNvSpPr/>
      </dsp:nvSpPr>
      <dsp:spPr>
        <a:xfrm>
          <a:off x="2789439" y="819391"/>
          <a:ext cx="344269" cy="1480357"/>
        </a:xfrm>
        <a:custGeom>
          <a:avLst/>
          <a:gdLst/>
          <a:ahLst/>
          <a:cxnLst/>
          <a:rect l="0" t="0" r="0" b="0"/>
          <a:pathLst>
            <a:path>
              <a:moveTo>
                <a:pt x="0" y="1480357"/>
              </a:moveTo>
              <a:lnTo>
                <a:pt x="172134" y="1480357"/>
              </a:lnTo>
              <a:lnTo>
                <a:pt x="172134" y="0"/>
              </a:lnTo>
              <a:lnTo>
                <a:pt x="344269" y="0"/>
              </a:lnTo>
            </a:path>
          </a:pathLst>
        </a:custGeom>
        <a:noFill/>
        <a:ln w="1905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3F2DB-9F46-40A5-BC08-1605E091482D}">
      <dsp:nvSpPr>
        <dsp:cNvPr id="0" name=""/>
        <dsp:cNvSpPr/>
      </dsp:nvSpPr>
      <dsp:spPr>
        <a:xfrm>
          <a:off x="1068093" y="2037243"/>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accent4">
                  <a:lumMod val="49000"/>
                </a:schemeClr>
              </a:solidFill>
            </a:rPr>
            <a:t>PATIENT</a:t>
          </a:r>
        </a:p>
      </dsp:txBody>
      <dsp:txXfrm>
        <a:off x="1068093" y="2037243"/>
        <a:ext cx="1721346" cy="525010"/>
      </dsp:txXfrm>
    </dsp:sp>
    <dsp:sp modelId="{2B0D93BF-DAA5-4DC6-BD68-06670139B167}">
      <dsp:nvSpPr>
        <dsp:cNvPr id="0" name=""/>
        <dsp:cNvSpPr/>
      </dsp:nvSpPr>
      <dsp:spPr>
        <a:xfrm>
          <a:off x="3133709" y="556886"/>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Display" panose="02110004020202020204"/>
            </a:rPr>
            <a:t>Gender</a:t>
          </a:r>
          <a:endParaRPr lang="en-US" sz="1600" kern="1200" dirty="0"/>
        </a:p>
      </dsp:txBody>
      <dsp:txXfrm>
        <a:off x="3133709" y="556886"/>
        <a:ext cx="1721346" cy="525010"/>
      </dsp:txXfrm>
    </dsp:sp>
    <dsp:sp modelId="{593D5838-4020-434D-A668-9E09ED3B026C}">
      <dsp:nvSpPr>
        <dsp:cNvPr id="0" name=""/>
        <dsp:cNvSpPr/>
      </dsp:nvSpPr>
      <dsp:spPr>
        <a:xfrm>
          <a:off x="3133709" y="1297065"/>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Age </a:t>
          </a:r>
        </a:p>
      </dsp:txBody>
      <dsp:txXfrm>
        <a:off x="3133709" y="1297065"/>
        <a:ext cx="1721346" cy="525010"/>
      </dsp:txXfrm>
    </dsp:sp>
    <dsp:sp modelId="{C73B338C-0B48-46A8-BFD5-16D41C306388}">
      <dsp:nvSpPr>
        <dsp:cNvPr id="0" name=""/>
        <dsp:cNvSpPr/>
      </dsp:nvSpPr>
      <dsp:spPr>
        <a:xfrm>
          <a:off x="3133709" y="2037243"/>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ptos Display" panose="02110004020202020204"/>
            </a:rPr>
            <a:t>Patient_id</a:t>
          </a:r>
          <a:endParaRPr lang="en-US" sz="1800" kern="1200"/>
        </a:p>
      </dsp:txBody>
      <dsp:txXfrm>
        <a:off x="3133709" y="2037243"/>
        <a:ext cx="1721346" cy="525010"/>
      </dsp:txXfrm>
    </dsp:sp>
    <dsp:sp modelId="{93975E6C-D688-4520-9A8E-6E401F2636E8}">
      <dsp:nvSpPr>
        <dsp:cNvPr id="0" name=""/>
        <dsp:cNvSpPr/>
      </dsp:nvSpPr>
      <dsp:spPr>
        <a:xfrm>
          <a:off x="5199324" y="741930"/>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HEALTH_METRICS</a:t>
          </a:r>
        </a:p>
      </dsp:txBody>
      <dsp:txXfrm>
        <a:off x="5199324" y="741930"/>
        <a:ext cx="1721346" cy="525010"/>
      </dsp:txXfrm>
    </dsp:sp>
    <dsp:sp modelId="{AF8D4323-80A3-409C-B688-9F7DDF9DD405}">
      <dsp:nvSpPr>
        <dsp:cNvPr id="0" name=""/>
        <dsp:cNvSpPr/>
      </dsp:nvSpPr>
      <dsp:spPr>
        <a:xfrm>
          <a:off x="7264940" y="1752"/>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err="1"/>
            <a:t>Diabetes_pedigree</a:t>
          </a:r>
          <a:r>
            <a:rPr lang="en-US" sz="1400" kern="1200"/>
            <a:t>_</a:t>
          </a:r>
        </a:p>
        <a:p>
          <a:pPr marL="0" lvl="0" indent="0" algn="ctr" defTabSz="622300">
            <a:lnSpc>
              <a:spcPct val="90000"/>
            </a:lnSpc>
            <a:spcBef>
              <a:spcPct val="0"/>
            </a:spcBef>
            <a:spcAft>
              <a:spcPct val="35000"/>
            </a:spcAft>
            <a:buNone/>
          </a:pPr>
          <a:r>
            <a:rPr lang="en-US" sz="1400" kern="1200"/>
            <a:t>function</a:t>
          </a:r>
        </a:p>
      </dsp:txBody>
      <dsp:txXfrm>
        <a:off x="7264940" y="1752"/>
        <a:ext cx="1721346" cy="525010"/>
      </dsp:txXfrm>
    </dsp:sp>
    <dsp:sp modelId="{B10EDDC5-795B-43D5-97D9-000AB80FAE8C}">
      <dsp:nvSpPr>
        <dsp:cNvPr id="0" name=""/>
        <dsp:cNvSpPr/>
      </dsp:nvSpPr>
      <dsp:spPr>
        <a:xfrm>
          <a:off x="7264940" y="741930"/>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Hypertension</a:t>
          </a:r>
        </a:p>
      </dsp:txBody>
      <dsp:txXfrm>
        <a:off x="7264940" y="741930"/>
        <a:ext cx="1721346" cy="525010"/>
      </dsp:txXfrm>
    </dsp:sp>
    <dsp:sp modelId="{A103648B-7EE8-4D80-83F8-67CF010BA694}">
      <dsp:nvSpPr>
        <dsp:cNvPr id="0" name=""/>
        <dsp:cNvSpPr/>
      </dsp:nvSpPr>
      <dsp:spPr>
        <a:xfrm>
          <a:off x="7264940" y="1482109"/>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Stress_level</a:t>
          </a:r>
        </a:p>
      </dsp:txBody>
      <dsp:txXfrm>
        <a:off x="7264940" y="1482109"/>
        <a:ext cx="1721346" cy="525010"/>
      </dsp:txXfrm>
    </dsp:sp>
    <dsp:sp modelId="{57315354-4B79-4AD4-8EE6-53B818C9559E}">
      <dsp:nvSpPr>
        <dsp:cNvPr id="0" name=""/>
        <dsp:cNvSpPr/>
      </dsp:nvSpPr>
      <dsp:spPr>
        <a:xfrm>
          <a:off x="5199324" y="3332556"/>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LIFESTYLE</a:t>
          </a:r>
        </a:p>
      </dsp:txBody>
      <dsp:txXfrm>
        <a:off x="5199324" y="3332556"/>
        <a:ext cx="1721346" cy="525010"/>
      </dsp:txXfrm>
    </dsp:sp>
    <dsp:sp modelId="{52D3E13F-4CE1-422D-B4BB-25E61F02D191}">
      <dsp:nvSpPr>
        <dsp:cNvPr id="0" name=""/>
        <dsp:cNvSpPr/>
      </dsp:nvSpPr>
      <dsp:spPr>
        <a:xfrm>
          <a:off x="7264940" y="2222288"/>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Sleep_duration</a:t>
          </a:r>
        </a:p>
      </dsp:txBody>
      <dsp:txXfrm>
        <a:off x="7264940" y="2222288"/>
        <a:ext cx="1721346" cy="525010"/>
      </dsp:txXfrm>
    </dsp:sp>
    <dsp:sp modelId="{DE5C715E-1888-43AD-A850-EF6E7D5C6838}">
      <dsp:nvSpPr>
        <dsp:cNvPr id="0" name=""/>
        <dsp:cNvSpPr/>
      </dsp:nvSpPr>
      <dsp:spPr>
        <a:xfrm>
          <a:off x="7264940" y="2962467"/>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Alcohol_consumption</a:t>
          </a:r>
        </a:p>
      </dsp:txBody>
      <dsp:txXfrm>
        <a:off x="7264940" y="2962467"/>
        <a:ext cx="1721346" cy="525010"/>
      </dsp:txXfrm>
    </dsp:sp>
    <dsp:sp modelId="{0FF85709-241E-4F15-8960-26730F39FD13}">
      <dsp:nvSpPr>
        <dsp:cNvPr id="0" name=""/>
        <dsp:cNvSpPr/>
      </dsp:nvSpPr>
      <dsp:spPr>
        <a:xfrm>
          <a:off x="7264940" y="3702646"/>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Diet_type</a:t>
          </a:r>
        </a:p>
      </dsp:txBody>
      <dsp:txXfrm>
        <a:off x="7264940" y="3702646"/>
        <a:ext cx="1721346" cy="525010"/>
      </dsp:txXfrm>
    </dsp:sp>
    <dsp:sp modelId="{192FEB5E-889A-4744-A012-8F1E0E2A420D}">
      <dsp:nvSpPr>
        <dsp:cNvPr id="0" name=""/>
        <dsp:cNvSpPr/>
      </dsp:nvSpPr>
      <dsp:spPr>
        <a:xfrm>
          <a:off x="7264940" y="4442825"/>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err="1"/>
            <a:t>Physical_activity_level</a:t>
          </a:r>
          <a:endParaRPr lang="en-US" sz="1400" kern="1200"/>
        </a:p>
      </dsp:txBody>
      <dsp:txXfrm>
        <a:off x="7264940" y="4442825"/>
        <a:ext cx="1721346" cy="525010"/>
      </dsp:txXfrm>
    </dsp:sp>
    <dsp:sp modelId="{8C6EB4A4-B3F7-46BE-89E9-DA1E8A4C3606}">
      <dsp:nvSpPr>
        <dsp:cNvPr id="0" name=""/>
        <dsp:cNvSpPr/>
      </dsp:nvSpPr>
      <dsp:spPr>
        <a:xfrm>
          <a:off x="3133709" y="2777422"/>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err="1"/>
            <a:t>Bmi</a:t>
          </a:r>
          <a:r>
            <a:rPr lang="en-US" sz="1600" kern="1200" dirty="0"/>
            <a:t> </a:t>
          </a:r>
        </a:p>
      </dsp:txBody>
      <dsp:txXfrm>
        <a:off x="3133709" y="2777422"/>
        <a:ext cx="1721346" cy="525010"/>
      </dsp:txXfrm>
    </dsp:sp>
    <dsp:sp modelId="{851EC805-C904-4D04-B463-C86094092CEE}">
      <dsp:nvSpPr>
        <dsp:cNvPr id="0" name=""/>
        <dsp:cNvSpPr/>
      </dsp:nvSpPr>
      <dsp:spPr>
        <a:xfrm>
          <a:off x="3133709" y="3517601"/>
          <a:ext cx="1721346" cy="52501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Diabetes</a:t>
          </a:r>
        </a:p>
      </dsp:txBody>
      <dsp:txXfrm>
        <a:off x="3133709" y="3517601"/>
        <a:ext cx="1721346" cy="52501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F8CB8-3161-4585-8085-75681DFE537F}" type="datetimeFigureOut">
              <a:rPr lang="en-GB" smtClean="0"/>
              <a:t>26/11/2024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22E26-4018-42DD-90B2-9E5FE1C2F1E2}" type="slidenum">
              <a:rPr lang="en-GB" smtClean="0"/>
              <a:t>‹#›</a:t>
            </a:fld>
            <a:endParaRPr lang="en-GB"/>
          </a:p>
        </p:txBody>
      </p:sp>
    </p:spTree>
    <p:extLst>
      <p:ext uri="{BB962C8B-B14F-4D97-AF65-F5344CB8AC3E}">
        <p14:creationId xmlns:p14="http://schemas.microsoft.com/office/powerpoint/2010/main" val="2008706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682745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GB"/>
          </a:p>
          <a:p>
            <a:r>
              <a:rPr lang="en-GB" dirty="0"/>
              <a:t>This slide explains how we converted our cleaned data into a structured SQL database using SNOWFLAKE, which played a key role in our analysis. Using the cleaned data as explained in the previous slide. We created a detailed SQL database schema, organizing the data into three main tables: </a:t>
            </a:r>
            <a:r>
              <a:rPr lang="en-GB" b="1"/>
              <a:t>Patient (primary key)</a:t>
            </a:r>
            <a:r>
              <a:rPr lang="en-GB" dirty="0"/>
              <a:t>, </a:t>
            </a:r>
            <a:r>
              <a:rPr lang="en-GB" b="1" dirty="0"/>
              <a:t>Health Metrics</a:t>
            </a:r>
            <a:r>
              <a:rPr lang="en-GB" dirty="0"/>
              <a:t>, and </a:t>
            </a:r>
            <a:r>
              <a:rPr lang="en-GB" b="1" dirty="0"/>
              <a:t>Lifestyle</a:t>
            </a:r>
            <a:r>
              <a:rPr lang="en-GB" dirty="0"/>
              <a:t>.</a:t>
            </a:r>
          </a:p>
          <a:p>
            <a:r>
              <a:rPr lang="en-GB"/>
              <a:t>This structured setup allowed us to store and retrieve data efficiently, forming the foundation for our Power BI dashboard. The dashboard used metrics from these tables to create insightful charts and visualizations, helping us understand the links between health, lifestyle factors, and diabetes. This organized approach improved our data handling and made our analysis clearer and more focused.</a:t>
            </a:r>
          </a:p>
          <a:p>
            <a:endParaRPr lang="en-GB"/>
          </a:p>
          <a:p>
            <a:endParaRPr lang="en-GB"/>
          </a:p>
          <a:p>
            <a:endParaRPr lang="en-GB" b="1">
              <a:solidFill>
                <a:srgbClr val="CCCCCC"/>
              </a:solidFill>
              <a:effectLst/>
              <a:latin typeface="Consolas" panose="020B0609020204030204" pitchFamily="49" charset="0"/>
            </a:endParaRPr>
          </a:p>
          <a:p>
            <a:pPr marL="0" indent="0">
              <a:buFontTx/>
              <a:buNone/>
            </a:pPr>
            <a:endParaRPr lang="en-GB" b="1">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a:solidFill>
                <a:srgbClr val="CCCCCC"/>
              </a:solidFill>
              <a:effectLst/>
              <a:latin typeface="Consolas" panose="020B0609020204030204" pitchFamily="49" charset="0"/>
            </a:endParaRP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a:p>
        </p:txBody>
      </p:sp>
    </p:spTree>
    <p:extLst>
      <p:ext uri="{BB962C8B-B14F-4D97-AF65-F5344CB8AC3E}">
        <p14:creationId xmlns:p14="http://schemas.microsoft.com/office/powerpoint/2010/main" val="139311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analysis, based on SQL queries </a:t>
            </a:r>
            <a:r>
              <a:rPr lang="en-US" err="1"/>
              <a:t>visualisations</a:t>
            </a:r>
            <a:r>
              <a:rPr lang="en-US"/>
              <a:t> created in </a:t>
            </a:r>
            <a:r>
              <a:rPr lang="en-US" err="1"/>
              <a:t>powerBI</a:t>
            </a:r>
            <a:r>
              <a:rPr lang="en-US"/>
              <a:t>. A quick reminder: in the dataset, 0 represents the non-diabetic group, and 1 represents the diabetic group.</a:t>
            </a:r>
          </a:p>
          <a:p>
            <a:r>
              <a:rPr lang="en-US"/>
              <a:t> </a:t>
            </a:r>
          </a:p>
          <a:p>
            <a:r>
              <a:rPr lang="en-US"/>
              <a:t>We have selected five notable </a:t>
            </a:r>
            <a:r>
              <a:rPr lang="en-US" err="1"/>
              <a:t>visualisations</a:t>
            </a:r>
            <a:r>
              <a:rPr lang="en-US"/>
              <a:t> that provide key insights. </a:t>
            </a:r>
            <a:br>
              <a:rPr lang="en-US">
                <a:cs typeface="+mn-lt"/>
              </a:rPr>
            </a:br>
            <a:br>
              <a:rPr lang="en-US">
                <a:cs typeface="+mn-lt"/>
              </a:rPr>
            </a:br>
            <a:r>
              <a:rPr lang="en-US"/>
              <a:t>Looking at the demographic and health data:</a:t>
            </a:r>
          </a:p>
          <a:p>
            <a:pPr marL="171450" indent="-171450">
              <a:buFont typeface="Arial"/>
              <a:buChar char="•"/>
            </a:pPr>
            <a:r>
              <a:rPr lang="en-US" b="1"/>
              <a:t>Diabetes cases are more prevalent among individuals aged over 40 and those in the 18–25 age group.</a:t>
            </a:r>
            <a:endParaRPr lang="en-US"/>
          </a:p>
          <a:p>
            <a:pPr marL="171450" indent="-171450">
              <a:buFont typeface="Arial"/>
              <a:buChar char="•"/>
            </a:pPr>
            <a:r>
              <a:rPr lang="en-US"/>
              <a:t>The data does not show a strictly positive linear correlation, but certain age groups clearly warrant targeting for diabetes prevention plans.</a:t>
            </a:r>
          </a:p>
          <a:p>
            <a:r>
              <a:rPr lang="en-US"/>
              <a:t>Another significant insight is that </a:t>
            </a:r>
            <a:r>
              <a:rPr lang="en-US" b="1"/>
              <a:t>a higher BMI increases the likelihood of developing diabetes</a:t>
            </a:r>
            <a:r>
              <a:rPr lang="en-US"/>
              <a:t>, as represented by the blue dots on this chart.</a:t>
            </a:r>
          </a:p>
          <a:p>
            <a:endParaRPr lang="en-US">
              <a:cs typeface="+mn-lt"/>
            </a:endParaRPr>
          </a:p>
          <a:p>
            <a:r>
              <a:rPr lang="en-US"/>
              <a:t>From the lifestyle data, we observed correlations between diabetes and various factors:</a:t>
            </a:r>
          </a:p>
          <a:p>
            <a:pPr marL="171450" indent="-171450">
              <a:buFont typeface="Arial"/>
              <a:buChar char="•"/>
            </a:pPr>
            <a:r>
              <a:rPr lang="en-US" b="1"/>
              <a:t>Physical activity</a:t>
            </a:r>
            <a:r>
              <a:rPr lang="en-US"/>
              <a:t>: Non-diabetic groups tend to be more sedentary, while diabetic groups participate in higher levels of physical activity.</a:t>
            </a:r>
          </a:p>
          <a:p>
            <a:pPr marL="171450" indent="-171450">
              <a:buFont typeface="Arial"/>
              <a:buChar char="•"/>
            </a:pPr>
            <a:r>
              <a:rPr lang="en-US" b="1"/>
              <a:t>Stress levels</a:t>
            </a:r>
            <a:r>
              <a:rPr lang="en-US"/>
              <a:t>: Diabetic groups are strongly associated with higher stress.</a:t>
            </a:r>
          </a:p>
          <a:p>
            <a:pPr marL="171450" indent="-171450">
              <a:buFont typeface="Arial"/>
              <a:buChar char="•"/>
            </a:pPr>
            <a:r>
              <a:rPr lang="en-US" b="1"/>
              <a:t>Alcohol consumption</a:t>
            </a:r>
            <a:r>
              <a:rPr lang="en-US"/>
              <a:t>: Diabetic groups consume more alcohol compared to non-diabetic groups.</a:t>
            </a:r>
            <a:br>
              <a:rPr lang="en-US">
                <a:cs typeface="+mn-lt"/>
              </a:rPr>
            </a:br>
            <a:r>
              <a:rPr lang="en-US"/>
              <a:t> </a:t>
            </a:r>
            <a:br>
              <a:rPr lang="en-US">
                <a:cs typeface="+mn-lt"/>
              </a:rPr>
            </a:br>
            <a:endParaRPr lang="en-US"/>
          </a:p>
          <a:p>
            <a:r>
              <a:rPr lang="en-US"/>
              <a:t>(This page </a:t>
            </a:r>
            <a:r>
              <a:rPr lang="en-US" err="1"/>
              <a:t>summarises</a:t>
            </a:r>
            <a:r>
              <a:rPr lang="en-US"/>
              <a:t> our findings. Skip)</a:t>
            </a:r>
            <a:br>
              <a:rPr lang="en-US">
                <a:cs typeface="+mn-lt"/>
              </a:rPr>
            </a:br>
            <a:r>
              <a:rPr lang="en-US"/>
              <a:t> </a:t>
            </a:r>
            <a:br>
              <a:rPr lang="en-US">
                <a:cs typeface="+mn-lt"/>
              </a:rPr>
            </a:br>
            <a:endParaRPr lang="en-US"/>
          </a:p>
          <a:p>
            <a:br>
              <a:rPr lang="en-US"/>
            </a:br>
            <a:br>
              <a:rPr lang="en-US"/>
            </a:br>
            <a:endParaRPr lang="en-US"/>
          </a:p>
        </p:txBody>
      </p:sp>
      <p:sp>
        <p:nvSpPr>
          <p:cNvPr id="4" name="Slide Number Placeholder 3"/>
          <p:cNvSpPr>
            <a:spLocks noGrp="1"/>
          </p:cNvSpPr>
          <p:nvPr>
            <p:ph type="sldNum" sz="quarter" idx="5"/>
          </p:nvPr>
        </p:nvSpPr>
        <p:spPr/>
        <p:txBody>
          <a:bodyPr/>
          <a:lstStyle/>
          <a:p>
            <a:fld id="{CB222E26-4018-42DD-90B2-9E5FE1C2F1E2}" type="slidenum">
              <a:rPr lang="en-GB" smtClean="0"/>
              <a:t>14</a:t>
            </a:fld>
            <a:endParaRPr lang="en-GB"/>
          </a:p>
        </p:txBody>
      </p:sp>
    </p:spTree>
    <p:extLst>
      <p:ext uri="{BB962C8B-B14F-4D97-AF65-F5344CB8AC3E}">
        <p14:creationId xmlns:p14="http://schemas.microsoft.com/office/powerpoint/2010/main" val="3610607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562E-770F-67F6-EBAA-EA65B5C83F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DBAA0-61CD-9BBC-7AC8-1C07450709C2}"/>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AEDC3C33-DC85-1D48-1DD0-A54C40506CC2}"/>
              </a:ext>
            </a:extLst>
          </p:cNvPr>
          <p:cNvSpPr>
            <a:spLocks noGrp="1"/>
          </p:cNvSpPr>
          <p:nvPr>
            <p:ph type="body" idx="1"/>
          </p:nvPr>
        </p:nvSpPr>
        <p:spPr/>
        <p:txBody>
          <a:bodyPr/>
          <a:lstStyle/>
          <a:p>
            <a:r>
              <a:rPr lang="en-US"/>
              <a:t> </a:t>
            </a:r>
            <a:r>
              <a:rPr lang="en-US" err="1"/>
              <a:t>rvoid</a:t>
            </a:r>
            <a:r>
              <a:rPr lang="en-US" b="0"/>
              <a:t> bias in the analysis</a:t>
            </a:r>
            <a:endParaRPr lang="en-US"/>
          </a:p>
        </p:txBody>
      </p:sp>
      <p:sp>
        <p:nvSpPr>
          <p:cNvPr id="4" name="Slide Number Placeholder 3">
            <a:extLst>
              <a:ext uri="{FF2B5EF4-FFF2-40B4-BE49-F238E27FC236}">
                <a16:creationId xmlns:a16="http://schemas.microsoft.com/office/drawing/2014/main" id="{A3F7C190-3437-DD29-D570-D707FB5E88CD}"/>
              </a:ext>
            </a:extLst>
          </p:cNvPr>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1950653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73A2D-A0D9-D7CD-3927-C9FE2AA7E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4605-A8EA-EC62-7E0D-2916AFA27CFB}"/>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13158880-2E16-47FE-9469-2F5100657A01}"/>
              </a:ext>
            </a:extLst>
          </p:cNvPr>
          <p:cNvSpPr>
            <a:spLocks noGrp="1"/>
          </p:cNvSpPr>
          <p:nvPr>
            <p:ph type="body" idx="1"/>
          </p:nvPr>
        </p:nvSpPr>
        <p:spPr/>
        <p:txBody>
          <a:bodyPr/>
          <a:lstStyle/>
          <a:p>
            <a:br>
              <a:rPr lang="en-US">
                <a:cs typeface="+mn-lt"/>
              </a:rPr>
            </a:br>
            <a:endParaRPr lang="en-US"/>
          </a:p>
          <a:p>
            <a:r>
              <a:rPr lang="en-US"/>
              <a:t>Based on these insights, we suggest:</a:t>
            </a:r>
          </a:p>
          <a:p>
            <a:pPr marL="171450" indent="-171450">
              <a:buFont typeface="Arial"/>
              <a:buChar char="•"/>
            </a:pPr>
            <a:r>
              <a:rPr lang="en-US" b="1"/>
              <a:t>Educating high-risk groups</a:t>
            </a:r>
            <a:r>
              <a:rPr lang="en-US"/>
              <a:t>, such as those aged 18–25 and over 40, on managing diabetes risks.</a:t>
            </a:r>
          </a:p>
          <a:p>
            <a:pPr marL="171450" indent="-171450">
              <a:buFont typeface="Arial"/>
              <a:buChar char="•"/>
            </a:pPr>
            <a:r>
              <a:rPr lang="en-US"/>
              <a:t>Encouraging actions such as:</a:t>
            </a:r>
          </a:p>
          <a:p>
            <a:pPr marL="628650" lvl="1" indent="-171450">
              <a:buFont typeface="Arial"/>
              <a:buChar char="•"/>
            </a:pPr>
            <a:r>
              <a:rPr lang="en-US"/>
              <a:t>Promoting regular exercise.</a:t>
            </a:r>
          </a:p>
          <a:p>
            <a:pPr marL="628650" lvl="1" indent="-171450">
              <a:buFont typeface="Arial"/>
              <a:buChar char="•"/>
            </a:pPr>
            <a:r>
              <a:rPr lang="en-US"/>
              <a:t>Reducing stress levels.</a:t>
            </a:r>
          </a:p>
          <a:p>
            <a:pPr marL="628650" lvl="1" indent="-171450">
              <a:buFont typeface="Arial"/>
              <a:buChar char="•"/>
            </a:pPr>
            <a:r>
              <a:rPr lang="en-US"/>
              <a:t>Limiting alcohol consumption.</a:t>
            </a:r>
          </a:p>
          <a:p>
            <a:pPr lvl="1"/>
            <a:r>
              <a:rPr lang="en-US"/>
              <a:t>Additionally, while not </a:t>
            </a:r>
            <a:r>
              <a:rPr lang="en-US" err="1"/>
              <a:t>visualised</a:t>
            </a:r>
            <a:r>
              <a:rPr lang="en-US"/>
              <a:t> here, we identified that </a:t>
            </a:r>
            <a:r>
              <a:rPr lang="en-US" b="1"/>
              <a:t>a family history of diabetes</a:t>
            </a:r>
            <a:r>
              <a:rPr lang="en-US"/>
              <a:t> is also linked to higher risk. Offering guidance to individuals with a family history of diabetes could further support prevention efforts.</a:t>
            </a:r>
          </a:p>
          <a:p>
            <a:pPr lvl="1"/>
            <a:r>
              <a:rPr lang="en-US"/>
              <a:t> </a:t>
            </a:r>
          </a:p>
          <a:p>
            <a:pPr lvl="1"/>
            <a:r>
              <a:rPr lang="en-US"/>
              <a:t>Future Considerations</a:t>
            </a:r>
          </a:p>
          <a:p>
            <a:pPr lvl="1"/>
            <a:r>
              <a:rPr lang="en-US"/>
              <a:t>Before implementing diabetes support plans—whether for companies, medicine, or individual use—consider these limitations:</a:t>
            </a:r>
          </a:p>
          <a:p>
            <a:pPr marL="171450" indent="-171450">
              <a:buFont typeface="Arial"/>
              <a:buChar char="•"/>
            </a:pPr>
            <a:r>
              <a:rPr lang="en-US" b="1"/>
              <a:t>Dataset imbalance</a:t>
            </a:r>
            <a:r>
              <a:rPr lang="en-US"/>
              <a:t>: The data includes a low percentage of records for non-diabetic patients, which may reduce the robustness of comparative analyses.</a:t>
            </a:r>
          </a:p>
          <a:p>
            <a:pPr marL="171450" indent="-171450">
              <a:buFont typeface="Arial"/>
              <a:buChar char="•"/>
            </a:pPr>
            <a:r>
              <a:rPr lang="en-US" b="1"/>
              <a:t>Expert validation</a:t>
            </a:r>
            <a:r>
              <a:rPr lang="en-US"/>
              <a:t>: Input from medical professionals is essential to review, validate, and interpret the findings accurately.</a:t>
            </a:r>
          </a:p>
          <a:p>
            <a:endParaRPr lang="en-US"/>
          </a:p>
        </p:txBody>
      </p:sp>
      <p:sp>
        <p:nvSpPr>
          <p:cNvPr id="4" name="Slide Number Placeholder 3">
            <a:extLst>
              <a:ext uri="{FF2B5EF4-FFF2-40B4-BE49-F238E27FC236}">
                <a16:creationId xmlns:a16="http://schemas.microsoft.com/office/drawing/2014/main" id="{876B93D6-0E83-0B4F-18F7-5907F0BC3984}"/>
              </a:ext>
            </a:extLst>
          </p:cNvPr>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2879260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73A2D-A0D9-D7CD-3927-C9FE2AA7E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4605-A8EA-EC62-7E0D-2916AFA27CFB}"/>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13158880-2E16-47FE-9469-2F5100657A01}"/>
              </a:ext>
            </a:extLst>
          </p:cNvPr>
          <p:cNvSpPr>
            <a:spLocks noGrp="1"/>
          </p:cNvSpPr>
          <p:nvPr>
            <p:ph type="body" idx="1"/>
          </p:nvPr>
        </p:nvSpPr>
        <p:spPr/>
        <p:txBody>
          <a:bodyPr/>
          <a:lstStyle/>
          <a:p>
            <a:r>
              <a:rPr lang="en-US" b="1"/>
              <a:t>Outliers &amp; Inconsistencies examples</a:t>
            </a:r>
          </a:p>
          <a:p>
            <a:pPr marL="171450" indent="-171450">
              <a:buFont typeface="Arial" panose="020B0604020202020204" pitchFamily="34" charset="0"/>
              <a:buChar char="•"/>
            </a:pPr>
            <a:r>
              <a:rPr lang="en-US"/>
              <a:t>BMI: upper and lower-bound outliers &gt; capped lower level at 12 (minimum BMI level before life threatening), capped lower lever using IQR (Q3 + 1.5 * IQR)</a:t>
            </a:r>
          </a:p>
          <a:p>
            <a:pPr marL="171450" indent="-171450">
              <a:buFont typeface="Arial" panose="020B0604020202020204" pitchFamily="34" charset="0"/>
              <a:buChar char="•"/>
            </a:pPr>
            <a:r>
              <a:rPr lang="en-US"/>
              <a:t>Weight: lower-bound outliers (unreasonable weight for a human adult) &gt; dropped values below 75 </a:t>
            </a:r>
            <a:r>
              <a:rPr lang="en-US" err="1"/>
              <a:t>lb</a:t>
            </a:r>
            <a:endParaRPr lang="en-US"/>
          </a:p>
          <a:p>
            <a:pPr marL="171450" indent="-171450">
              <a:buFont typeface="Arial" panose="020B0604020202020204" pitchFamily="34" charset="0"/>
              <a:buChar char="•"/>
            </a:pPr>
            <a:r>
              <a:rPr lang="en-US"/>
              <a:t>Sleep: the min hours of sleep registered was 0 (unreasonable) &gt; data was capped at a min on 2 hours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Missing Values</a:t>
            </a:r>
          </a:p>
          <a:p>
            <a:pPr marL="171450" indent="-171450">
              <a:buFont typeface="Arial" panose="020B0604020202020204" pitchFamily="34" charset="0"/>
              <a:buChar char="•"/>
            </a:pPr>
            <a:r>
              <a:rPr lang="en-US" b="0"/>
              <a:t>Where appropriate and required missing values for explanatory variables were imputed using the corresponding distribution</a:t>
            </a:r>
          </a:p>
          <a:p>
            <a:pPr marL="171450" indent="-171450">
              <a:buFont typeface="Arial" panose="020B0604020202020204" pitchFamily="34" charset="0"/>
              <a:buChar char="•"/>
            </a:pPr>
            <a:r>
              <a:rPr lang="en-US" b="0"/>
              <a:t>Missing values for the target variable where not imputed or altered to avoid bias in the analysis</a:t>
            </a:r>
          </a:p>
        </p:txBody>
      </p:sp>
      <p:sp>
        <p:nvSpPr>
          <p:cNvPr id="4" name="Slide Number Placeholder 3">
            <a:extLst>
              <a:ext uri="{FF2B5EF4-FFF2-40B4-BE49-F238E27FC236}">
                <a16:creationId xmlns:a16="http://schemas.microsoft.com/office/drawing/2014/main" id="{876B93D6-0E83-0B4F-18F7-5907F0BC3984}"/>
              </a:ext>
            </a:extLst>
          </p:cNvPr>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221824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latin typeface="Calibri"/>
                <a:cs typeface="Calibri"/>
              </a:rPr>
              <a:t>Diabetes Awareness Month </a:t>
            </a:r>
            <a:endParaRPr lang="en-US">
              <a:cs typeface="Calibri"/>
            </a:endParaRPr>
          </a:p>
          <a:p>
            <a:pPr marL="285750" indent="-285750">
              <a:buFont typeface="Calibri"/>
              <a:buChar char="-"/>
            </a:pPr>
            <a:r>
              <a:rPr lang="en-US"/>
              <a:t>Analyzing diabetes data to inform prevention and treatment strategies.</a:t>
            </a:r>
            <a:endParaRPr lang="en-US">
              <a:cs typeface="Calibri"/>
            </a:endParaRPr>
          </a:p>
          <a:p>
            <a:pPr marL="285750" indent="-285750">
              <a:buFont typeface="Calibri"/>
              <a:buChar char="-"/>
            </a:pPr>
            <a:r>
              <a:rPr lang="en-US"/>
              <a:t>Highlight the journey from raw to cleaned data as foundational to reliable insights.</a:t>
            </a:r>
            <a:endParaRPr lang="en-US">
              <a:cs typeface="Calibri"/>
            </a:endParaRPr>
          </a:p>
          <a:p>
            <a:pPr marL="285750" indent="-285750">
              <a:buFont typeface="Calibri"/>
              <a:buChar char="-"/>
            </a:pPr>
            <a:endParaRPr lang="en-US">
              <a:latin typeface="Aptos"/>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B222E26-4018-42DD-90B2-9E5FE1C2F1E2}" type="slidenum">
              <a:rPr lang="en-GB" smtClean="0"/>
              <a:t>4</a:t>
            </a:fld>
            <a:endParaRPr lang="en-GB"/>
          </a:p>
        </p:txBody>
      </p:sp>
    </p:spTree>
    <p:extLst>
      <p:ext uri="{BB962C8B-B14F-4D97-AF65-F5344CB8AC3E}">
        <p14:creationId xmlns:p14="http://schemas.microsoft.com/office/powerpoint/2010/main" val="386276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latin typeface="Aptos" panose="02110004020202020204"/>
              <a:cs typeface="Calibri"/>
            </a:endParaRPr>
          </a:p>
        </p:txBody>
      </p:sp>
      <p:sp>
        <p:nvSpPr>
          <p:cNvPr id="4" name="Slide Number Placeholder 3"/>
          <p:cNvSpPr>
            <a:spLocks noGrp="1"/>
          </p:cNvSpPr>
          <p:nvPr>
            <p:ph type="sldNum" sz="quarter" idx="5"/>
          </p:nvPr>
        </p:nvSpPr>
        <p:spPr/>
        <p:txBody>
          <a:bodyPr/>
          <a:lstStyle/>
          <a:p>
            <a:fld id="{CB222E26-4018-42DD-90B2-9E5FE1C2F1E2}" type="slidenum">
              <a:rPr lang="en-GB" smtClean="0"/>
              <a:t>5</a:t>
            </a:fld>
            <a:endParaRPr lang="en-GB"/>
          </a:p>
        </p:txBody>
      </p:sp>
    </p:spTree>
    <p:extLst>
      <p:ext uri="{BB962C8B-B14F-4D97-AF65-F5344CB8AC3E}">
        <p14:creationId xmlns:p14="http://schemas.microsoft.com/office/powerpoint/2010/main" val="113220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b="1"/>
              <a:t>Outliers &amp; Inconsistencies examples</a:t>
            </a:r>
          </a:p>
          <a:p>
            <a:pPr marL="171450" indent="-171450">
              <a:buFont typeface="Arial" panose="020B0604020202020204" pitchFamily="34" charset="0"/>
              <a:buChar char="•"/>
            </a:pPr>
            <a:r>
              <a:rPr lang="en-US"/>
              <a:t>BMI: upper and lower-bound outliers &gt; capped lower level at 12 (minimum BMI level before life threatening), capped lower lever using IQR (Q3 + 1.5 * IQR)</a:t>
            </a:r>
          </a:p>
          <a:p>
            <a:pPr marL="171450" indent="-171450">
              <a:buFont typeface="Arial" panose="020B0604020202020204" pitchFamily="34" charset="0"/>
              <a:buChar char="•"/>
            </a:pPr>
            <a:r>
              <a:rPr lang="en-US"/>
              <a:t>Weight: lower-bound outliers (unreasonable weight for a human adult) &gt; dropped values below 75 </a:t>
            </a:r>
            <a:r>
              <a:rPr lang="en-US" err="1"/>
              <a:t>lb</a:t>
            </a:r>
            <a:endParaRPr lang="en-US"/>
          </a:p>
          <a:p>
            <a:pPr marL="171450" indent="-171450">
              <a:buFont typeface="Arial" panose="020B0604020202020204" pitchFamily="34" charset="0"/>
              <a:buChar char="•"/>
            </a:pPr>
            <a:r>
              <a:rPr lang="en-US"/>
              <a:t>Sleep: the min hours of sleep registered was 0 (unreasonable) &gt; data was capped at a min on 2 hours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Missing Values</a:t>
            </a:r>
          </a:p>
          <a:p>
            <a:pPr marL="171450" indent="-171450">
              <a:buFont typeface="Arial" panose="020B0604020202020204" pitchFamily="34" charset="0"/>
              <a:buChar char="•"/>
            </a:pPr>
            <a:r>
              <a:rPr lang="en-US" b="0"/>
              <a:t>Where appropriate and required missing values for explanatory variables were imputed using the corresponding distribution</a:t>
            </a:r>
          </a:p>
          <a:p>
            <a:pPr marL="171450" indent="-171450">
              <a:buFont typeface="Arial" panose="020B0604020202020204" pitchFamily="34" charset="0"/>
              <a:buChar char="•"/>
            </a:pPr>
            <a:r>
              <a:rPr lang="en-US" b="0"/>
              <a:t>Missing values for the target variable where not imputed or altered to avoid bias in the analysis</a:t>
            </a:r>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375467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Visualizations</a:t>
            </a:r>
            <a:r>
              <a:rPr lang="en-US"/>
              <a:t>:</a:t>
            </a:r>
          </a:p>
          <a:p>
            <a:pPr marL="285750" indent="-285750">
              <a:buFont typeface="Arial,Sans-Serif"/>
              <a:buChar char="•"/>
            </a:pPr>
            <a:r>
              <a:rPr lang="en-US"/>
              <a:t>Histogram: Distribution of glucose levels.</a:t>
            </a:r>
          </a:p>
          <a:p>
            <a:pPr marL="285750" indent="-285750">
              <a:buFont typeface="Arial,Sans-Serif"/>
              <a:buChar char="•"/>
            </a:pPr>
            <a:r>
              <a:rPr lang="en-US"/>
              <a:t>Heatmap: Initial correlations between factors like cholesterol and BMI.</a:t>
            </a:r>
          </a:p>
          <a:p>
            <a:r>
              <a:rPr lang="en-US" b="1"/>
              <a:t>Emphasize that this process builds trust in the data.</a:t>
            </a:r>
            <a:endParaRPr lang="en-US"/>
          </a:p>
        </p:txBody>
      </p:sp>
      <p:sp>
        <p:nvSpPr>
          <p:cNvPr id="4" name="Slide Number Placeholder 3"/>
          <p:cNvSpPr>
            <a:spLocks noGrp="1"/>
          </p:cNvSpPr>
          <p:nvPr>
            <p:ph type="sldNum" sz="quarter" idx="5"/>
          </p:nvPr>
        </p:nvSpPr>
        <p:spPr/>
        <p:txBody>
          <a:bodyPr/>
          <a:lstStyle/>
          <a:p>
            <a:fld id="{CB222E26-4018-42DD-90B2-9E5FE1C2F1E2}" type="slidenum">
              <a:rPr lang="en-GB" smtClean="0"/>
              <a:t>7</a:t>
            </a:fld>
            <a:endParaRPr lang="en-GB"/>
          </a:p>
        </p:txBody>
      </p:sp>
    </p:spTree>
    <p:extLst>
      <p:ext uri="{BB962C8B-B14F-4D97-AF65-F5344CB8AC3E}">
        <p14:creationId xmlns:p14="http://schemas.microsoft.com/office/powerpoint/2010/main" val="32473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b="1"/>
              <a:t>Categorical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BMI: </a:t>
            </a:r>
            <a:r>
              <a:rPr lang="en-GB" b="0">
                <a:solidFill>
                  <a:srgbClr val="CCCCCC"/>
                </a:solidFill>
                <a:effectLst/>
                <a:latin typeface="Consolas" panose="020B0609020204030204" pitchFamily="49" charset="0"/>
              </a:rPr>
              <a:t>The preliminary visual analysis indicates that non-diabetic patients are more likely to have a lower BMI than diabetic patients. Nonetheless, it is worth highlighting that the non-diabetic patients have a wide range of BMI values with potential outliers in both the upper and lower bounds.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Weight: </a:t>
            </a:r>
            <a:r>
              <a:rPr lang="en-GB" b="0">
                <a:solidFill>
                  <a:srgbClr val="CCCCCC"/>
                </a:solidFill>
                <a:effectLst/>
                <a:latin typeface="Consolas" panose="020B0609020204030204" pitchFamily="49" charset="0"/>
              </a:rPr>
              <a:t>The preliminary visual analysis suggest diabetic patients tend to have higher weight records than non-diabetic patients. On this point it is important to highlight that weight is strongly related to BMI ($</a:t>
            </a:r>
            <a:r>
              <a:rPr lang="en-GB" b="0">
                <a:solidFill>
                  <a:srgbClr val="D4D4D4"/>
                </a:solidFill>
                <a:effectLst/>
                <a:latin typeface="Consolas" panose="020B0609020204030204" pitchFamily="49" charset="0"/>
              </a:rPr>
              <a:t>BMI = weight / height^</a:t>
            </a:r>
            <a:r>
              <a:rPr lang="en-GB" b="0">
                <a:solidFill>
                  <a:srgbClr val="B5CEA8"/>
                </a:solidFill>
                <a:effectLst/>
                <a:latin typeface="Consolas" panose="020B0609020204030204" pitchFamily="49" charset="0"/>
              </a:rPr>
              <a:t>2</a:t>
            </a:r>
            <a:r>
              <a:rPr lang="en-GB" b="0">
                <a:solidFill>
                  <a:srgbClr val="CCCCCC"/>
                </a:solidFill>
                <a:effectLst/>
                <a:latin typeface="Consolas" panose="020B0609020204030204" pitchFamily="49" charset="0"/>
              </a:rPr>
              <a:t>$), and in a similar manner to the behaviour shown on the boxplot for BMI, there are important outliers (specifically on the upper bound).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a:solidFill>
                  <a:srgbClr val="CCCCCC"/>
                </a:solidFill>
                <a:effectLst/>
                <a:latin typeface="Consolas" panose="020B0609020204030204" pitchFamily="49" charset="0"/>
              </a:rPr>
              <a:t>Numerical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solidFill>
                  <a:srgbClr val="CCCCCC"/>
                </a:solidFill>
                <a:effectLst/>
                <a:latin typeface="Consolas" panose="020B0609020204030204" pitchFamily="49" charset="0"/>
              </a:rPr>
              <a:t>Family history: A preliminary visual analysis suggests there is a significant difference in diabetes diagnosis for patients with and without a family history of diabetes. This indication is reasonable given certain cases of diabetes can be caused by both genetic and environmental factors.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solidFill>
                  <a:srgbClr val="CCCCCC"/>
                </a:solidFill>
                <a:effectLst/>
                <a:latin typeface="Consolas" panose="020B0609020204030204" pitchFamily="49" charset="0"/>
              </a:rPr>
              <a:t>Stress level: The preliminary visual analysis suggests diabetic patients are more likely to experience extreme and elevated stress levels than non-diabetic patients. Though it is important to highlight that both stress can have an effect on health and health can have an effect on stress (e.g. following a diabetes diagnosis, experiencing diabetes symptoms).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solidFill>
                  <a:srgbClr val="CCCCCC"/>
                </a:solidFill>
                <a:effectLst/>
                <a:latin typeface="Consolas" panose="020B0609020204030204" pitchFamily="49" charset="0"/>
              </a:rPr>
              <a:t>Physical activity: The preliminary visual analysis suggests that diabetic patients are predominantly sedentary. While, non-diabetic patients have a wider range of physical activity, although the largest portion remains sedentary.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solidFill>
                  <a:srgbClr val="CCCCCC"/>
                </a:solidFill>
                <a:effectLst/>
                <a:latin typeface="Consolas" panose="020B0609020204030204" pitchFamily="49" charset="0"/>
              </a:rPr>
              <a:t>Alcohol: The preliminary visual analysis suggests diabetic patients are more likely to consume alcohol heavily. This relationship is worth studying further in the context of medicine, given alcohol can interfere with the effects of some diabetes medicines, while increasing the risk of Type 2 diabetes.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a:solidFill>
                <a:srgbClr val="CCCCCC"/>
              </a:solidFill>
              <a:effectLst/>
              <a:latin typeface="Consolas" panose="020B0609020204030204" pitchFamily="49" charset="0"/>
            </a:endParaRP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122517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GB" b="1">
                <a:solidFill>
                  <a:srgbClr val="CCCCCC"/>
                </a:solidFill>
                <a:effectLst/>
                <a:latin typeface="Consolas" panose="020B0609020204030204" pitchFamily="49" charset="0"/>
              </a:rPr>
              <a:t>Categorical Variables</a:t>
            </a:r>
          </a:p>
          <a:p>
            <a:r>
              <a:rPr lang="en-GB" b="0">
                <a:solidFill>
                  <a:srgbClr val="CCCCCC"/>
                </a:solidFill>
                <a:effectLst/>
                <a:latin typeface="Consolas" panose="020B0609020204030204" pitchFamily="49" charset="0"/>
              </a:rPr>
              <a:t>The statistical analysis for the association of diabetes with each of the categorical variables in the dataset reveals, that with a 1% significance level, there exists enough evidence to reject the null hypothesis in the case of family history of diabetes, physical activity, stress level, and alcohol consumption. This conclusion supports the initial evidence gathered in the visual bivariate analysis. In addition, it is a reasonable indication in the context of diabetes:</a:t>
            </a:r>
          </a:p>
          <a:p>
            <a:br>
              <a:rPr lang="en-GB" b="0">
                <a:solidFill>
                  <a:srgbClr val="CCCCCC"/>
                </a:solidFill>
                <a:effectLst/>
                <a:latin typeface="Consolas" panose="020B0609020204030204" pitchFamily="49" charset="0"/>
              </a:rPr>
            </a:br>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Family history: Type 2 diabetes can be caused by genetic factors</a:t>
            </a:r>
          </a:p>
          <a:p>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Physical activity: regular </a:t>
            </a:r>
            <a:r>
              <a:rPr lang="en-GB" b="0" err="1">
                <a:solidFill>
                  <a:srgbClr val="CCCCCC"/>
                </a:solidFill>
                <a:effectLst/>
                <a:latin typeface="Consolas" panose="020B0609020204030204" pitchFamily="49" charset="0"/>
              </a:rPr>
              <a:t>excercise</a:t>
            </a:r>
            <a:r>
              <a:rPr lang="en-GB" b="0">
                <a:solidFill>
                  <a:srgbClr val="CCCCCC"/>
                </a:solidFill>
                <a:effectLst/>
                <a:latin typeface="Consolas" panose="020B0609020204030204" pitchFamily="49" charset="0"/>
              </a:rPr>
              <a:t> can result in sustained improvements in insulin sensitivity and glucose disposal</a:t>
            </a:r>
          </a:p>
          <a:p>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Stress level: According to the National Library of Medicine, stress has a significant impact on metabolic function; Type 2 diabetes may be initiated by psychological and physical stress</a:t>
            </a:r>
          </a:p>
          <a:p>
            <a:pPr marL="171450" indent="-171450">
              <a:buFontTx/>
              <a:buChar char="-"/>
            </a:pPr>
            <a:r>
              <a:rPr lang="en-GB" b="0">
                <a:solidFill>
                  <a:srgbClr val="CCCCCC"/>
                </a:solidFill>
                <a:effectLst/>
                <a:latin typeface="Consolas" panose="020B0609020204030204" pitchFamily="49" charset="0"/>
              </a:rPr>
              <a:t>Alcohol Consumption: alcohol can increase the risk of developing Type 2 diabetes, and also interfere with the effect of certain diabetes medicines. Therefore, further study is needed into the elevated alcohol consumption levels registered for diabetic patients.</a:t>
            </a:r>
          </a:p>
          <a:p>
            <a:pPr marL="171450" indent="-171450">
              <a:buFontTx/>
              <a:buChar char="-"/>
            </a:pPr>
            <a:endParaRPr lang="en-GB" b="0">
              <a:solidFill>
                <a:srgbClr val="CCCCCC"/>
              </a:solidFill>
              <a:effectLst/>
              <a:latin typeface="Consolas" panose="020B0609020204030204" pitchFamily="49" charset="0"/>
            </a:endParaRPr>
          </a:p>
          <a:p>
            <a:pPr marL="0" indent="0">
              <a:buFontTx/>
              <a:buNone/>
            </a:pPr>
            <a:r>
              <a:rPr lang="en-GB" b="1">
                <a:solidFill>
                  <a:srgbClr val="CCCCCC"/>
                </a:solidFill>
                <a:effectLst/>
                <a:latin typeface="Consolas" panose="020B0609020204030204" pitchFamily="49" charset="0"/>
              </a:rPr>
              <a:t>Numerical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CCCCCC"/>
                </a:solidFill>
                <a:effectLst/>
                <a:latin typeface="Consolas" panose="020B0609020204030204" pitchFamily="49" charset="0"/>
              </a:rPr>
              <a:t>The statistical analysis for the mean of numerical variables </a:t>
            </a:r>
            <a:r>
              <a:rPr lang="en-GB" b="0" err="1">
                <a:solidFill>
                  <a:srgbClr val="CCCCCC"/>
                </a:solidFill>
                <a:effectLst/>
                <a:latin typeface="Consolas" panose="020B0609020204030204" pitchFamily="49" charset="0"/>
              </a:rPr>
              <a:t>acros</a:t>
            </a:r>
            <a:r>
              <a:rPr lang="en-GB" b="0">
                <a:solidFill>
                  <a:srgbClr val="CCCCCC"/>
                </a:solidFill>
                <a:effectLst/>
                <a:latin typeface="Consolas" panose="020B0609020204030204" pitchFamily="49" charset="0"/>
              </a:rPr>
              <a:t> diabetes diagnoses reveals, that with a 1% significance level, there </a:t>
            </a:r>
            <a:r>
              <a:rPr lang="en-GB" b="0" err="1">
                <a:solidFill>
                  <a:srgbClr val="CCCCCC"/>
                </a:solidFill>
                <a:effectLst/>
                <a:latin typeface="Consolas" panose="020B0609020204030204" pitchFamily="49" charset="0"/>
              </a:rPr>
              <a:t>exsits</a:t>
            </a:r>
            <a:r>
              <a:rPr lang="en-GB" b="0">
                <a:solidFill>
                  <a:srgbClr val="CCCCCC"/>
                </a:solidFill>
                <a:effectLst/>
                <a:latin typeface="Consolas" panose="020B0609020204030204" pitchFamily="49" charset="0"/>
              </a:rPr>
              <a:t> enough statistical evidence to reject the null hypothesis in the case of BMI and weight. This conclusion supports the </a:t>
            </a:r>
            <a:r>
              <a:rPr lang="en-GB" b="0" err="1">
                <a:solidFill>
                  <a:srgbClr val="CCCCCC"/>
                </a:solidFill>
                <a:effectLst/>
                <a:latin typeface="Consolas" panose="020B0609020204030204" pitchFamily="49" charset="0"/>
              </a:rPr>
              <a:t>intial</a:t>
            </a:r>
            <a:r>
              <a:rPr lang="en-GB" b="0">
                <a:solidFill>
                  <a:srgbClr val="CCCCCC"/>
                </a:solidFill>
                <a:effectLst/>
                <a:latin typeface="Consolas" panose="020B0609020204030204" pitchFamily="49" charset="0"/>
              </a:rPr>
              <a:t> evidence gathered in the visual bivariate analysis. In addition, it is a reasonable indication in the context of diabetes, where accumulation of an excessive </a:t>
            </a:r>
            <a:r>
              <a:rPr lang="en-GB" b="0" err="1">
                <a:solidFill>
                  <a:srgbClr val="CCCCCC"/>
                </a:solidFill>
                <a:effectLst/>
                <a:latin typeface="Consolas" panose="020B0609020204030204" pitchFamily="49" charset="0"/>
              </a:rPr>
              <a:t>ammount</a:t>
            </a:r>
            <a:r>
              <a:rPr lang="en-GB" b="0">
                <a:solidFill>
                  <a:srgbClr val="CCCCCC"/>
                </a:solidFill>
                <a:effectLst/>
                <a:latin typeface="Consolas" panose="020B0609020204030204" pitchFamily="49" charset="0"/>
              </a:rPr>
              <a:t> of body fat can lead the </a:t>
            </a:r>
            <a:r>
              <a:rPr lang="en-GB" b="0" err="1">
                <a:solidFill>
                  <a:srgbClr val="CCCCCC"/>
                </a:solidFill>
                <a:effectLst/>
                <a:latin typeface="Consolas" panose="020B0609020204030204" pitchFamily="49" charset="0"/>
              </a:rPr>
              <a:t>the</a:t>
            </a:r>
            <a:r>
              <a:rPr lang="en-GB" b="0">
                <a:solidFill>
                  <a:srgbClr val="CCCCCC"/>
                </a:solidFill>
                <a:effectLst/>
                <a:latin typeface="Consolas" panose="020B0609020204030204" pitchFamily="49" charset="0"/>
              </a:rPr>
              <a:t> diagnosis of Type 2 diabetes.</a:t>
            </a:r>
          </a:p>
          <a:p>
            <a:pPr marL="0" indent="0">
              <a:buFontTx/>
              <a:buNone/>
            </a:pPr>
            <a:endParaRPr lang="en-GB" b="1">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a:solidFill>
                <a:srgbClr val="CCCCCC"/>
              </a:solidFill>
              <a:effectLst/>
              <a:latin typeface="Consolas" panose="020B0609020204030204" pitchFamily="49" charset="0"/>
            </a:endParaRP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147478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Database Schema</a:t>
            </a:r>
            <a:r>
              <a:rPr lang="en-US"/>
              <a:t>:</a:t>
            </a:r>
          </a:p>
          <a:p>
            <a:r>
              <a:rPr lang="en-US" b="1"/>
              <a:t>Key SQL Queries</a:t>
            </a:r>
            <a:r>
              <a:rPr lang="en-US"/>
              <a:t>:</a:t>
            </a:r>
          </a:p>
          <a:p>
            <a:pPr marL="285750" indent="-285750">
              <a:buFont typeface="Arial"/>
              <a:buChar char="•"/>
            </a:pPr>
            <a:r>
              <a:rPr lang="en-US"/>
              <a:t>Add image of queries</a:t>
            </a:r>
          </a:p>
          <a:p>
            <a:pPr marL="285750" indent="-285750">
              <a:buFont typeface="Arial"/>
              <a:buChar char="•"/>
            </a:pPr>
            <a:r>
              <a:rPr lang="en-US"/>
              <a:t>Aggregation</a:t>
            </a:r>
          </a:p>
          <a:p>
            <a:pPr marL="285750" indent="-285750">
              <a:buFont typeface="Arial"/>
              <a:buChar char="•"/>
            </a:pPr>
            <a:r>
              <a:rPr lang="en-US"/>
              <a:t>Views for simplifying visualization in Power BI.</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B222E26-4018-42DD-90B2-9E5FE1C2F1E2}" type="slidenum">
              <a:rPr lang="en-GB" smtClean="0"/>
              <a:t>10</a:t>
            </a:fld>
            <a:endParaRPr lang="en-GB"/>
          </a:p>
        </p:txBody>
      </p:sp>
    </p:spTree>
    <p:extLst>
      <p:ext uri="{BB962C8B-B14F-4D97-AF65-F5344CB8AC3E}">
        <p14:creationId xmlns:p14="http://schemas.microsoft.com/office/powerpoint/2010/main" val="138953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GB" b="1">
                <a:solidFill>
                  <a:srgbClr val="CCCCCC"/>
                </a:solidFill>
                <a:effectLst/>
                <a:latin typeface="Consolas" panose="020B0609020204030204" pitchFamily="49" charset="0"/>
              </a:rPr>
              <a:t>Categorical Variables</a:t>
            </a:r>
          </a:p>
          <a:p>
            <a:r>
              <a:rPr lang="en-GB" b="0">
                <a:solidFill>
                  <a:srgbClr val="CCCCCC"/>
                </a:solidFill>
                <a:effectLst/>
                <a:latin typeface="Consolas" panose="020B0609020204030204" pitchFamily="49" charset="0"/>
              </a:rPr>
              <a:t>The statistical analysis for the association of diabetes with each of the categorical variables in the dataset reveals, that with a 1% significance level, there exists enough evidence to reject the null hypothesis in the case of family history of diabetes, physical activity, stress level, and alcohol consumption. This conclusion supports the initial evidence gathered in the visual bivariate analysis. In addition, it is a reasonable indication in the context of diabetes:</a:t>
            </a:r>
          </a:p>
          <a:p>
            <a:br>
              <a:rPr lang="en-GB" b="0">
                <a:solidFill>
                  <a:srgbClr val="CCCCCC"/>
                </a:solidFill>
                <a:effectLst/>
                <a:latin typeface="Consolas" panose="020B0609020204030204" pitchFamily="49" charset="0"/>
              </a:rPr>
            </a:br>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Family history: Type 2 diabetes can be caused by genetic factors</a:t>
            </a:r>
          </a:p>
          <a:p>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Physical activity: regular </a:t>
            </a:r>
            <a:r>
              <a:rPr lang="en-GB" b="0" err="1">
                <a:solidFill>
                  <a:srgbClr val="CCCCCC"/>
                </a:solidFill>
                <a:effectLst/>
                <a:latin typeface="Consolas" panose="020B0609020204030204" pitchFamily="49" charset="0"/>
              </a:rPr>
              <a:t>excercise</a:t>
            </a:r>
            <a:r>
              <a:rPr lang="en-GB" b="0">
                <a:solidFill>
                  <a:srgbClr val="CCCCCC"/>
                </a:solidFill>
                <a:effectLst/>
                <a:latin typeface="Consolas" panose="020B0609020204030204" pitchFamily="49" charset="0"/>
              </a:rPr>
              <a:t> can result in sustained improvements in insulin sensitivity and glucose disposal</a:t>
            </a:r>
          </a:p>
          <a:p>
            <a:r>
              <a:rPr lang="en-GB" b="0">
                <a:solidFill>
                  <a:srgbClr val="6796E6"/>
                </a:solidFill>
                <a:effectLst/>
                <a:latin typeface="Consolas" panose="020B0609020204030204" pitchFamily="49" charset="0"/>
              </a:rPr>
              <a:t>-</a:t>
            </a:r>
            <a:r>
              <a:rPr lang="en-GB" b="0">
                <a:solidFill>
                  <a:srgbClr val="CCCCCC"/>
                </a:solidFill>
                <a:effectLst/>
                <a:latin typeface="Consolas" panose="020B0609020204030204" pitchFamily="49" charset="0"/>
              </a:rPr>
              <a:t> Stress level: According to the National Library of Medicine, stress has a significant impact on metabolic function; Type 2 diabetes may be initiated by psychological and physical stress</a:t>
            </a:r>
          </a:p>
          <a:p>
            <a:pPr marL="171450" indent="-171450">
              <a:buFontTx/>
              <a:buChar char="-"/>
            </a:pPr>
            <a:r>
              <a:rPr lang="en-GB" b="0">
                <a:solidFill>
                  <a:srgbClr val="CCCCCC"/>
                </a:solidFill>
                <a:effectLst/>
                <a:latin typeface="Consolas" panose="020B0609020204030204" pitchFamily="49" charset="0"/>
              </a:rPr>
              <a:t>Alcohol Consumption: alcohol can increase the risk of developing Type 2 diabetes, and also interfere with the effect of certain diabetes medicines. Therefore, further study is needed into the elevated alcohol consumption levels registered for diabetic patients.</a:t>
            </a:r>
          </a:p>
          <a:p>
            <a:pPr marL="171450" indent="-171450">
              <a:buFontTx/>
              <a:buChar char="-"/>
            </a:pPr>
            <a:endParaRPr lang="en-GB" b="0">
              <a:solidFill>
                <a:srgbClr val="CCCCCC"/>
              </a:solidFill>
              <a:effectLst/>
              <a:latin typeface="Consolas" panose="020B0609020204030204" pitchFamily="49" charset="0"/>
            </a:endParaRPr>
          </a:p>
          <a:p>
            <a:pPr marL="0" indent="0">
              <a:buFontTx/>
              <a:buNone/>
            </a:pPr>
            <a:r>
              <a:rPr lang="en-GB" b="1">
                <a:solidFill>
                  <a:srgbClr val="CCCCCC"/>
                </a:solidFill>
                <a:effectLst/>
                <a:latin typeface="Consolas" panose="020B0609020204030204" pitchFamily="49" charset="0"/>
              </a:rPr>
              <a:t>Numerical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rgbClr val="CCCCCC"/>
                </a:solidFill>
                <a:effectLst/>
                <a:latin typeface="Consolas" panose="020B0609020204030204" pitchFamily="49" charset="0"/>
              </a:rPr>
              <a:t>The statistical analysis for the mean of numerical variables </a:t>
            </a:r>
            <a:r>
              <a:rPr lang="en-GB" b="0" err="1">
                <a:solidFill>
                  <a:srgbClr val="CCCCCC"/>
                </a:solidFill>
                <a:effectLst/>
                <a:latin typeface="Consolas" panose="020B0609020204030204" pitchFamily="49" charset="0"/>
              </a:rPr>
              <a:t>acros</a:t>
            </a:r>
            <a:r>
              <a:rPr lang="en-GB" b="0">
                <a:solidFill>
                  <a:srgbClr val="CCCCCC"/>
                </a:solidFill>
                <a:effectLst/>
                <a:latin typeface="Consolas" panose="020B0609020204030204" pitchFamily="49" charset="0"/>
              </a:rPr>
              <a:t> diabetes diagnoses reveals, that with a 1% significance level, there </a:t>
            </a:r>
            <a:r>
              <a:rPr lang="en-GB" b="0" err="1">
                <a:solidFill>
                  <a:srgbClr val="CCCCCC"/>
                </a:solidFill>
                <a:effectLst/>
                <a:latin typeface="Consolas" panose="020B0609020204030204" pitchFamily="49" charset="0"/>
              </a:rPr>
              <a:t>exsits</a:t>
            </a:r>
            <a:r>
              <a:rPr lang="en-GB" b="0">
                <a:solidFill>
                  <a:srgbClr val="CCCCCC"/>
                </a:solidFill>
                <a:effectLst/>
                <a:latin typeface="Consolas" panose="020B0609020204030204" pitchFamily="49" charset="0"/>
              </a:rPr>
              <a:t> enough statistical evidence to reject the null hypothesis in the case of BMI and weight. This conclusion supports the </a:t>
            </a:r>
            <a:r>
              <a:rPr lang="en-GB" b="0" err="1">
                <a:solidFill>
                  <a:srgbClr val="CCCCCC"/>
                </a:solidFill>
                <a:effectLst/>
                <a:latin typeface="Consolas" panose="020B0609020204030204" pitchFamily="49" charset="0"/>
              </a:rPr>
              <a:t>intial</a:t>
            </a:r>
            <a:r>
              <a:rPr lang="en-GB" b="0">
                <a:solidFill>
                  <a:srgbClr val="CCCCCC"/>
                </a:solidFill>
                <a:effectLst/>
                <a:latin typeface="Consolas" panose="020B0609020204030204" pitchFamily="49" charset="0"/>
              </a:rPr>
              <a:t> evidence gathered in the visual bivariate analysis. In addition, it is a reasonable indication in the context of diabetes, where accumulation of an excessive </a:t>
            </a:r>
            <a:r>
              <a:rPr lang="en-GB" b="0" err="1">
                <a:solidFill>
                  <a:srgbClr val="CCCCCC"/>
                </a:solidFill>
                <a:effectLst/>
                <a:latin typeface="Consolas" panose="020B0609020204030204" pitchFamily="49" charset="0"/>
              </a:rPr>
              <a:t>ammount</a:t>
            </a:r>
            <a:r>
              <a:rPr lang="en-GB" b="0">
                <a:solidFill>
                  <a:srgbClr val="CCCCCC"/>
                </a:solidFill>
                <a:effectLst/>
                <a:latin typeface="Consolas" panose="020B0609020204030204" pitchFamily="49" charset="0"/>
              </a:rPr>
              <a:t> of body fat can lead the </a:t>
            </a:r>
            <a:r>
              <a:rPr lang="en-GB" b="0" err="1">
                <a:solidFill>
                  <a:srgbClr val="CCCCCC"/>
                </a:solidFill>
                <a:effectLst/>
                <a:latin typeface="Consolas" panose="020B0609020204030204" pitchFamily="49" charset="0"/>
              </a:rPr>
              <a:t>the</a:t>
            </a:r>
            <a:r>
              <a:rPr lang="en-GB" b="0">
                <a:solidFill>
                  <a:srgbClr val="CCCCCC"/>
                </a:solidFill>
                <a:effectLst/>
                <a:latin typeface="Consolas" panose="020B0609020204030204" pitchFamily="49" charset="0"/>
              </a:rPr>
              <a:t> diagnosis of Type 2 diabetes.</a:t>
            </a:r>
          </a:p>
          <a:p>
            <a:pPr marL="0" indent="0">
              <a:buFontTx/>
              <a:buNone/>
            </a:pPr>
            <a:endParaRPr lang="en-GB" b="1">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a:solidFill>
                <a:srgbClr val="CCCCCC"/>
              </a:solidFill>
              <a:effectLst/>
              <a:latin typeface="Consolas" panose="020B0609020204030204" pitchFamily="49" charset="0"/>
            </a:endParaRPr>
          </a:p>
          <a:p>
            <a:pPr marL="171450" indent="-171450">
              <a:buFont typeface="Arial" panose="020B0604020202020204" pitchFamily="34" charset="0"/>
              <a:buChar char="•"/>
            </a:pPr>
            <a:endParaRPr lang="en-US" b="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2303502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5F63-9C7C-6023-6D17-4C238B0D4E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EAB84C-E8F0-133D-90BA-C1B58D739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19475F0-F737-4FB6-FC50-0B9F2C00D2D3}"/>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2C38366C-50B8-FDC3-919D-85A2F88ED4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8DB277-E8E5-6D6F-A6C6-B667F2BB0598}"/>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1833704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EA24-0168-68E6-F531-1620C0CD4F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466DB8-BF0B-AB48-4B7B-203DEB04FA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A74CBF-7288-9873-3399-075D4B131AF9}"/>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38DF54C7-C9B2-9C57-C366-8349941710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70493A-EB5B-2ED0-B62E-431BB05F6090}"/>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3275828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8E84E-B0E4-DF6A-1B8E-72529520A1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A9C39-4AB2-D474-8E82-1ABB7BF058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0F66F0-AA61-2473-ED1D-F946D8B880B0}"/>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F172AC5B-693E-CE94-7FB3-EDABBB6F77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08CB29-F971-65EE-01E2-9D035A2E22DF}"/>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146866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a:t>Place agenda summary here in GT Sectra Fine </a:t>
            </a:r>
            <a:r>
              <a:rPr lang="en-US" err="1"/>
              <a:t>Rg</a:t>
            </a:r>
            <a:r>
              <a:rPr lang="en-US"/>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a:t>Agenda title</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a:t>Insert 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a:t>Insert 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a:t>Insert 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a:t>Insert 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a:t>Insert 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a:t>Insert 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a:t>Insert 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a:t>Insert 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a:t>Insert 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a:t>Insert 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a:t>Insert 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a:t>Insert 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a:t>Insert 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a:t>Insert 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a:t>Insert 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a:t>Insert 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10625455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Insert Salutation 72pt</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5615734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a:t>Place subtitle here in GT </a:t>
            </a:r>
            <a:r>
              <a:rPr lang="en-GB" err="1"/>
              <a:t>Sectra</a:t>
            </a:r>
            <a:r>
              <a:rPr lang="en-GB"/>
              <a:t> Fine </a:t>
            </a:r>
            <a:r>
              <a:rPr lang="en-GB" err="1"/>
              <a:t>Rg</a:t>
            </a:r>
            <a:r>
              <a:rPr lang="en-GB"/>
              <a:t>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a:t>Drag picture to placeholder or click icon to add</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3948371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a:t> </a:t>
            </a:r>
            <a:endParaRPr lang="en-US"/>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a:t> </a:t>
            </a:r>
            <a:endParaRPr lang="en-US"/>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a:t> </a:t>
            </a:r>
            <a:endParaRPr lang="en-US"/>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a:t> </a:t>
            </a:r>
            <a:endParaRPr lang="en-US"/>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a:t> </a:t>
            </a:r>
            <a:endParaRPr lang="en-US"/>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a:t> </a:t>
            </a:r>
            <a:endParaRPr lang="en-US"/>
          </a:p>
        </p:txBody>
      </p:sp>
    </p:spTree>
    <p:extLst>
      <p:ext uri="{BB962C8B-B14F-4D97-AF65-F5344CB8AC3E}">
        <p14:creationId xmlns:p14="http://schemas.microsoft.com/office/powerpoint/2010/main" val="406206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A6B4-A50C-6F76-4FEB-F2EE38FC15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3B0F9-2ED7-90FE-B17D-8988EF71F9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E50292-B31F-917E-39A2-5CF773AF3C82}"/>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4FFF9487-A250-461B-1524-0451852038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F8D88C-DFDE-22DF-9A53-731E67805C92}"/>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22981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E89-86E4-45BD-2B3D-DBA827A2C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2A212B-34D1-EBF9-E9E4-4FFB1C58C1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27F345-15A1-580B-1452-EED78218885D}"/>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0492C57F-F8E0-FB59-E003-72FE837E5C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FF010A-BE66-2057-6A11-2265EF255022}"/>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58080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14CC-C60A-BDD0-105D-15A4D2D790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D7AE71-BA1E-FF7C-F32E-AFDB209001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B2A794-4FC3-8AC7-8588-B3951F776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1E1830D-B360-D726-484C-4343D7CC2DE3}"/>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6" name="Footer Placeholder 5">
            <a:extLst>
              <a:ext uri="{FF2B5EF4-FFF2-40B4-BE49-F238E27FC236}">
                <a16:creationId xmlns:a16="http://schemas.microsoft.com/office/drawing/2014/main" id="{3391A0BC-A21D-C98C-D688-2FA73C2E61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0DB1DF-3E33-2318-31AF-3EF9B180CBBA}"/>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92397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EE63-238F-9B94-6646-0F3F93E8E1D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7A871B-2D33-DA6A-0DA7-C6619BBCF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4E72A-E7EE-DE69-27C6-528034DFBE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FE934B-CB33-6AB0-AAB4-0B2C9DA036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6C548-53DD-5FC4-AA28-35A4E058E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27E8B22-966E-8CB3-D913-32AED325AF06}"/>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8" name="Footer Placeholder 7">
            <a:extLst>
              <a:ext uri="{FF2B5EF4-FFF2-40B4-BE49-F238E27FC236}">
                <a16:creationId xmlns:a16="http://schemas.microsoft.com/office/drawing/2014/main" id="{5EF49D74-6633-EB13-7534-89F7C915658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1F784D-4DA1-A301-5B4D-32FD632D2B14}"/>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107076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A602-3B0D-86E9-D844-5B9AAA7EC23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85D30D-204C-C732-420C-2B73CFADB194}"/>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4" name="Footer Placeholder 3">
            <a:extLst>
              <a:ext uri="{FF2B5EF4-FFF2-40B4-BE49-F238E27FC236}">
                <a16:creationId xmlns:a16="http://schemas.microsoft.com/office/drawing/2014/main" id="{40C0949A-DB88-4684-E9AC-FFB15CF13B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4F3C8B-18C6-EB40-C335-F8FEA5D64C0D}"/>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401032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822E3F-314C-7BC2-555B-89F10D827307}"/>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3" name="Footer Placeholder 2">
            <a:extLst>
              <a:ext uri="{FF2B5EF4-FFF2-40B4-BE49-F238E27FC236}">
                <a16:creationId xmlns:a16="http://schemas.microsoft.com/office/drawing/2014/main" id="{561AA6A4-6930-68BB-602D-339A0F51E36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FA3F62-DA3D-2BEA-D66B-54981B75F687}"/>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89478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4760-DA12-30DE-F1BA-D0083EEE3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CEDD032-B3BE-1F29-9CC9-D29672364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F44DF5B-D8C9-B6BA-AC44-205D15492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4729CE-FA5A-CEF9-0248-ECF63FBC1539}"/>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6" name="Footer Placeholder 5">
            <a:extLst>
              <a:ext uri="{FF2B5EF4-FFF2-40B4-BE49-F238E27FC236}">
                <a16:creationId xmlns:a16="http://schemas.microsoft.com/office/drawing/2014/main" id="{A536CEAF-7056-AD05-7B13-705CA906CD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46090F-1CEC-F754-1FA4-FDB3DE78203E}"/>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137250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1ABD-FB51-CC27-CAF1-096014EB6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3DBB2B-41FE-B65B-F6B1-42478F22D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A3DD7C4-5E7C-29E3-1C81-48D0251024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0BA79-04BC-2E01-6631-F646C972BC93}"/>
              </a:ext>
            </a:extLst>
          </p:cNvPr>
          <p:cNvSpPr>
            <a:spLocks noGrp="1"/>
          </p:cNvSpPr>
          <p:nvPr>
            <p:ph type="dt" sz="half" idx="10"/>
          </p:nvPr>
        </p:nvSpPr>
        <p:spPr/>
        <p:txBody>
          <a:bodyPr/>
          <a:lstStyle/>
          <a:p>
            <a:fld id="{EBDB96E4-E247-41AB-BEF4-27FE26024716}" type="datetimeFigureOut">
              <a:rPr lang="en-GB" smtClean="0"/>
              <a:t>26/11/2024</a:t>
            </a:fld>
            <a:endParaRPr lang="en-GB"/>
          </a:p>
        </p:txBody>
      </p:sp>
      <p:sp>
        <p:nvSpPr>
          <p:cNvPr id="6" name="Footer Placeholder 5">
            <a:extLst>
              <a:ext uri="{FF2B5EF4-FFF2-40B4-BE49-F238E27FC236}">
                <a16:creationId xmlns:a16="http://schemas.microsoft.com/office/drawing/2014/main" id="{A8709F49-B3F1-6301-9F16-B7EC1A4D84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20FD66-9490-973E-2539-DD54DFFED695}"/>
              </a:ext>
            </a:extLst>
          </p:cNvPr>
          <p:cNvSpPr>
            <a:spLocks noGrp="1"/>
          </p:cNvSpPr>
          <p:nvPr>
            <p:ph type="sldNum" sz="quarter" idx="12"/>
          </p:nvPr>
        </p:nvSpPr>
        <p:spPr/>
        <p:txBody>
          <a:bodyPr/>
          <a:lstStyle/>
          <a:p>
            <a:fld id="{AE052D7C-FAE4-4D51-8AF0-53B164911BAF}" type="slidenum">
              <a:rPr lang="en-GB" smtClean="0"/>
              <a:t>‹#›</a:t>
            </a:fld>
            <a:endParaRPr lang="en-GB"/>
          </a:p>
        </p:txBody>
      </p:sp>
    </p:spTree>
    <p:extLst>
      <p:ext uri="{BB962C8B-B14F-4D97-AF65-F5344CB8AC3E}">
        <p14:creationId xmlns:p14="http://schemas.microsoft.com/office/powerpoint/2010/main" val="462771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E2EB01-C6E7-761A-4849-302FB9FBB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AF17AA-0411-DCEF-702F-E2FBEA117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26F638-6C0B-2172-36A6-76840098E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DB96E4-E247-41AB-BEF4-27FE26024716}" type="datetimeFigureOut">
              <a:rPr lang="en-GB" smtClean="0"/>
              <a:t>26/11/2024</a:t>
            </a:fld>
            <a:endParaRPr lang="en-GB"/>
          </a:p>
        </p:txBody>
      </p:sp>
      <p:sp>
        <p:nvSpPr>
          <p:cNvPr id="5" name="Footer Placeholder 4">
            <a:extLst>
              <a:ext uri="{FF2B5EF4-FFF2-40B4-BE49-F238E27FC236}">
                <a16:creationId xmlns:a16="http://schemas.microsoft.com/office/drawing/2014/main" id="{6E3826D5-0BB5-1012-43C6-D76DDD689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A9C815E-55FD-46DD-5874-1208FF5B6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52D7C-FAE4-4D51-8AF0-53B164911BAF}" type="slidenum">
              <a:rPr lang="en-GB" smtClean="0"/>
              <a:t>‹#›</a:t>
            </a:fld>
            <a:endParaRPr lang="en-GB"/>
          </a:p>
        </p:txBody>
      </p:sp>
    </p:spTree>
    <p:extLst>
      <p:ext uri="{BB962C8B-B14F-4D97-AF65-F5344CB8AC3E}">
        <p14:creationId xmlns:p14="http://schemas.microsoft.com/office/powerpoint/2010/main" val="366510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centure Gradient Dark">
            <a:extLst>
              <a:ext uri="{FF2B5EF4-FFF2-40B4-BE49-F238E27FC236}">
                <a16:creationId xmlns:a16="http://schemas.microsoft.com/office/drawing/2014/main" id="{6A7F554D-7136-BAAB-899D-E3360C6AA6AE}"/>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3" name="Title 2">
            <a:extLst>
              <a:ext uri="{FF2B5EF4-FFF2-40B4-BE49-F238E27FC236}">
                <a16:creationId xmlns:a16="http://schemas.microsoft.com/office/drawing/2014/main" id="{FEC7CA45-58C6-F06F-FA81-7AB8AC4ED527}"/>
              </a:ext>
            </a:extLst>
          </p:cNvPr>
          <p:cNvSpPr txBox="1">
            <a:spLocks/>
          </p:cNvSpPr>
          <p:nvPr/>
        </p:nvSpPr>
        <p:spPr bwMode="white">
          <a:xfrm>
            <a:off x="381001" y="1429154"/>
            <a:ext cx="5152292" cy="2255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7200" kern="1200">
                <a:solidFill>
                  <a:schemeClr val="tx1"/>
                </a:solidFill>
                <a:latin typeface="+mj-lt"/>
                <a:ea typeface="+mj-ea"/>
                <a:cs typeface="+mj-cs"/>
              </a:defRPr>
            </a:lvl1pPr>
          </a:lstStyle>
          <a:p>
            <a:r>
              <a:rPr lang="en-US" sz="4000" b="1">
                <a:latin typeface="Graphik" panose="020B0503030202060203" pitchFamily="34" charset="0"/>
              </a:rPr>
              <a:t>DATA &amp; AI</a:t>
            </a:r>
            <a:br>
              <a:rPr lang="en-US" sz="4000" b="1">
                <a:latin typeface="Graphik" panose="020B0503030202060203" pitchFamily="34" charset="0"/>
              </a:rPr>
            </a:br>
            <a:r>
              <a:rPr lang="en-US" sz="4000" b="1">
                <a:latin typeface="Graphik" panose="020B0503030202060203" pitchFamily="34" charset="0"/>
              </a:rPr>
              <a:t>Datathon FY’25</a:t>
            </a:r>
          </a:p>
        </p:txBody>
      </p:sp>
      <p:sp>
        <p:nvSpPr>
          <p:cNvPr id="6" name="Subtitle 5">
            <a:extLst>
              <a:ext uri="{FF2B5EF4-FFF2-40B4-BE49-F238E27FC236}">
                <a16:creationId xmlns:a16="http://schemas.microsoft.com/office/drawing/2014/main" id="{349DD766-E796-8D23-92D6-44C9C16FEF32}"/>
              </a:ext>
            </a:extLst>
          </p:cNvPr>
          <p:cNvSpPr txBox="1">
            <a:spLocks/>
          </p:cNvSpPr>
          <p:nvPr/>
        </p:nvSpPr>
        <p:spPr bwMode="white">
          <a:xfrm>
            <a:off x="381001" y="3429000"/>
            <a:ext cx="5152292" cy="1829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latin typeface="Graphik" panose="020B0503030202060203" pitchFamily="34" charset="0"/>
              </a:rPr>
              <a:t>Jasmin Mohamed, Isabella Madiedo, Veer Shah, Yesol Park, Cheryl Liu</a:t>
            </a:r>
            <a:endParaRPr lang="en-US" sz="2000">
              <a:latin typeface="Graphik" panose="020B0503030202060203" pitchFamily="34" charset="0"/>
            </a:endParaRPr>
          </a:p>
          <a:p>
            <a:pPr marL="0" indent="0">
              <a:buNone/>
            </a:pPr>
            <a:endParaRPr lang="en-US" sz="1000">
              <a:latin typeface="Graphik" panose="020B0503030202060203" pitchFamily="34" charset="0"/>
            </a:endParaRPr>
          </a:p>
          <a:p>
            <a:pPr marL="0" indent="0">
              <a:buNone/>
            </a:pPr>
            <a:r>
              <a:rPr lang="en-US" sz="1800">
                <a:latin typeface="Graphik" panose="020B0503030202060203" pitchFamily="34" charset="0"/>
              </a:rPr>
              <a:t>Team 05</a:t>
            </a:r>
          </a:p>
          <a:p>
            <a:pPr marL="0" indent="0">
              <a:buNone/>
            </a:pPr>
            <a:endParaRPr lang="en-US" sz="2400">
              <a:latin typeface="Graphik" panose="020B0503030202060203" pitchFamily="34" charset="0"/>
            </a:endParaRPr>
          </a:p>
        </p:txBody>
      </p:sp>
      <p:pic>
        <p:nvPicPr>
          <p:cNvPr id="4" name="Graphic 3">
            <a:extLst>
              <a:ext uri="{FF2B5EF4-FFF2-40B4-BE49-F238E27FC236}">
                <a16:creationId xmlns:a16="http://schemas.microsoft.com/office/drawing/2014/main" id="{0B17AA75-0934-D385-DB3D-09225419F7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761948" y="0"/>
            <a:ext cx="7188200" cy="6858000"/>
          </a:xfrm>
          <a:prstGeom prst="rect">
            <a:avLst/>
          </a:prstGeom>
        </p:spPr>
      </p:pic>
    </p:spTree>
    <p:extLst>
      <p:ext uri="{BB962C8B-B14F-4D97-AF65-F5344CB8AC3E}">
        <p14:creationId xmlns:p14="http://schemas.microsoft.com/office/powerpoint/2010/main" val="397670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9AFF-E051-02A7-7277-5C663523479F}"/>
              </a:ext>
            </a:extLst>
          </p:cNvPr>
          <p:cNvPicPr>
            <a:picLocks noChangeAspect="1"/>
          </p:cNvPicPr>
          <p:nvPr/>
        </p:nvPicPr>
        <p:blipFill>
          <a:blip r:embed="rId3">
            <a:extLst>
              <a:ext uri="{28A0092B-C50C-407E-A947-70E740481C1C}">
                <a14:useLocalDpi xmlns:a14="http://schemas.microsoft.com/office/drawing/2010/main" val="0"/>
              </a:ext>
            </a:extLst>
          </a:blip>
          <a:srcRect r="47585"/>
          <a:stretch/>
        </p:blipFill>
        <p:spPr>
          <a:xfrm>
            <a:off x="7000464" y="516833"/>
            <a:ext cx="4572000" cy="5546035"/>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p:txBody>
          <a:bodyPr>
            <a:normAutofit/>
          </a:bodyPr>
          <a:lstStyle/>
          <a:p>
            <a:r>
              <a:rPr lang="en-GB" sz="4400" b="1">
                <a:latin typeface="Graphik" panose="020B0503030202060203" pitchFamily="34" charset="0"/>
              </a:rPr>
              <a:t>Snowflake &amp; SQL</a:t>
            </a:r>
            <a:endParaRPr lang="en-US" sz="4400" b="1">
              <a:latin typeface="Graphik" panose="020B0503030202060203" pitchFamily="34" charset="0"/>
            </a:endParaRP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p:txBody>
          <a:bodyPr/>
          <a:lstStyle/>
          <a:p>
            <a:fld id="{1F90F471-3972-4120-B8B3-0237DE626C35}" type="slidenum">
              <a:rPr lang="en-US" smtClean="0"/>
              <a:pPr/>
              <a:t>10</a:t>
            </a:fld>
            <a:endParaRPr lang="en-US"/>
          </a:p>
        </p:txBody>
      </p:sp>
    </p:spTree>
    <p:extLst>
      <p:ext uri="{BB962C8B-B14F-4D97-AF65-F5344CB8AC3E}">
        <p14:creationId xmlns:p14="http://schemas.microsoft.com/office/powerpoint/2010/main" val="19047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a:rPr>
              <a:t>SQL Database Scheme</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11</a:t>
            </a:fld>
            <a:endParaRPr lang="en-US"/>
          </a:p>
        </p:txBody>
      </p:sp>
      <p:pic>
        <p:nvPicPr>
          <p:cNvPr id="3" name="Picture 2">
            <a:extLst>
              <a:ext uri="{FF2B5EF4-FFF2-40B4-BE49-F238E27FC236}">
                <a16:creationId xmlns:a16="http://schemas.microsoft.com/office/drawing/2014/main" id="{619186A8-3EED-1FFF-6EFB-A337DDCBD69E}"/>
              </a:ext>
            </a:extLst>
          </p:cNvPr>
          <p:cNvPicPr>
            <a:picLocks noChangeAspect="1"/>
          </p:cNvPicPr>
          <p:nvPr/>
        </p:nvPicPr>
        <p:blipFill>
          <a:blip r:embed="rId3"/>
          <a:stretch>
            <a:fillRect/>
          </a:stretch>
        </p:blipFill>
        <p:spPr>
          <a:xfrm>
            <a:off x="716046" y="1823118"/>
            <a:ext cx="6080961" cy="31983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72DE696-8149-A483-32AE-8A31DD213720}"/>
              </a:ext>
            </a:extLst>
          </p:cNvPr>
          <p:cNvPicPr>
            <a:picLocks noChangeAspect="1"/>
          </p:cNvPicPr>
          <p:nvPr/>
        </p:nvPicPr>
        <p:blipFill>
          <a:blip r:embed="rId4"/>
          <a:stretch>
            <a:fillRect/>
          </a:stretch>
        </p:blipFill>
        <p:spPr>
          <a:xfrm>
            <a:off x="7474535" y="1891131"/>
            <a:ext cx="3873667" cy="3129212"/>
          </a:xfrm>
          <a:prstGeom prst="rect">
            <a:avLst/>
          </a:prstGeom>
        </p:spPr>
      </p:pic>
    </p:spTree>
    <p:extLst>
      <p:ext uri="{BB962C8B-B14F-4D97-AF65-F5344CB8AC3E}">
        <p14:creationId xmlns:p14="http://schemas.microsoft.com/office/powerpoint/2010/main" val="1827673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a:rPr>
              <a:t>SQL Database Scheme</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12</a:t>
            </a:fld>
            <a:endParaRPr lang="en-US"/>
          </a:p>
        </p:txBody>
      </p:sp>
      <p:graphicFrame>
        <p:nvGraphicFramePr>
          <p:cNvPr id="3" name="Diagram 2">
            <a:extLst>
              <a:ext uri="{FF2B5EF4-FFF2-40B4-BE49-F238E27FC236}">
                <a16:creationId xmlns:a16="http://schemas.microsoft.com/office/drawing/2014/main" id="{E6BD4E19-1677-0B35-B882-EB63A6B99B31}"/>
              </a:ext>
            </a:extLst>
          </p:cNvPr>
          <p:cNvGraphicFramePr/>
          <p:nvPr/>
        </p:nvGraphicFramePr>
        <p:xfrm>
          <a:off x="381000" y="1295400"/>
          <a:ext cx="10054380" cy="496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521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p:txBody>
          <a:bodyPr>
            <a:normAutofit/>
          </a:bodyPr>
          <a:lstStyle/>
          <a:p>
            <a:r>
              <a:rPr lang="en-GB" sz="4400" b="1">
                <a:latin typeface="Graphik" panose="020B0503030202060203" pitchFamily="34" charset="0"/>
              </a:rPr>
              <a:t>Dashboard</a:t>
            </a:r>
            <a:endParaRPr lang="en-US" sz="4400" b="1">
              <a:latin typeface="Graphik" panose="020B0503030202060203" pitchFamily="34" charset="0"/>
            </a:endParaRPr>
          </a:p>
        </p:txBody>
      </p:sp>
      <p:pic>
        <p:nvPicPr>
          <p:cNvPr id="6" name="Picture Placeholder 5" descr="A person doing a back flip&#10;&#10;Description automatically generated">
            <a:extLst>
              <a:ext uri="{FF2B5EF4-FFF2-40B4-BE49-F238E27FC236}">
                <a16:creationId xmlns:a16="http://schemas.microsoft.com/office/drawing/2014/main" id="{8D77BAFF-1ED1-970A-4F51-3B4220F57AE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717" t="2757" r="23840" b="376"/>
          <a:stretch/>
        </p:blipFill>
        <p:spPr>
          <a:xfrm>
            <a:off x="7000464" y="538281"/>
            <a:ext cx="4572000" cy="5524588"/>
          </a:xfrm>
          <a:effectLst>
            <a:outerShdw blurRad="50800" dist="38100" dir="5400000" algn="t" rotWithShape="0">
              <a:prstClr val="black">
                <a:alpha val="40000"/>
              </a:prstClr>
            </a:outerShdw>
          </a:effectLst>
        </p:spPr>
      </p:pic>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p:txBody>
          <a:bodyPr/>
          <a:lstStyle/>
          <a:p>
            <a:fld id="{1F90F471-3972-4120-B8B3-0237DE626C35}" type="slidenum">
              <a:rPr lang="en-US" smtClean="0"/>
              <a:pPr/>
              <a:t>13</a:t>
            </a:fld>
            <a:endParaRPr lang="en-US"/>
          </a:p>
        </p:txBody>
      </p:sp>
    </p:spTree>
    <p:extLst>
      <p:ext uri="{BB962C8B-B14F-4D97-AF65-F5344CB8AC3E}">
        <p14:creationId xmlns:p14="http://schemas.microsoft.com/office/powerpoint/2010/main" val="109462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a:xfrm>
            <a:off x="4038600" y="6356350"/>
            <a:ext cx="4114800" cy="365125"/>
          </a:xfrm>
        </p:spPr>
        <p:txBody>
          <a:bodyPr vert="horz" lIns="91440" tIns="45720" rIns="91440" bIns="45720" rtlCol="0" anchor="ctr">
            <a:normAutofit/>
          </a:bodyPr>
          <a:lstStyle/>
          <a:p>
            <a:pPr>
              <a:spcAft>
                <a:spcPts val="1200"/>
              </a:spcAft>
              <a:defRPr/>
            </a:pPr>
            <a:r>
              <a:rPr lang="en-US" kern="1200">
                <a:solidFill>
                  <a:srgbClr val="FFFFFF"/>
                </a:solidFill>
                <a:latin typeface="+mn-lt"/>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a:xfrm>
            <a:off x="8610600" y="6356350"/>
            <a:ext cx="2743200" cy="365125"/>
          </a:xfrm>
        </p:spPr>
        <p:txBody>
          <a:bodyPr vert="horz" lIns="91440" tIns="45720" rIns="91440" bIns="45720" rtlCol="0" anchor="ctr">
            <a:normAutofit/>
          </a:bodyPr>
          <a:lstStyle/>
          <a:p>
            <a:pPr>
              <a:spcAft>
                <a:spcPts val="600"/>
              </a:spcAft>
            </a:pPr>
            <a:fld id="{1F90F471-3972-4120-B8B3-0237DE626C35}" type="slidenum">
              <a:rPr lang="en-US">
                <a:solidFill>
                  <a:srgbClr val="FFFFFF"/>
                </a:solidFill>
              </a:rPr>
              <a:pPr>
                <a:spcAft>
                  <a:spcPts val="600"/>
                </a:spcAft>
              </a:pPr>
              <a:t>14</a:t>
            </a:fld>
            <a:endParaRPr lang="en-US">
              <a:solidFill>
                <a:srgbClr val="FFFFFF"/>
              </a:solidFill>
            </a:endParaRPr>
          </a:p>
        </p:txBody>
      </p:sp>
      <p:pic>
        <p:nvPicPr>
          <p:cNvPr id="4" name="Picture 3" descr="A screenshot of a data dashboard&#10;&#10;Description automatically generated">
            <a:extLst>
              <a:ext uri="{FF2B5EF4-FFF2-40B4-BE49-F238E27FC236}">
                <a16:creationId xmlns:a16="http://schemas.microsoft.com/office/drawing/2014/main" id="{C5E63DEC-DB6E-7882-B70D-B01F1D905C1D}"/>
              </a:ext>
            </a:extLst>
          </p:cNvPr>
          <p:cNvPicPr>
            <a:picLocks noChangeAspect="1"/>
          </p:cNvPicPr>
          <p:nvPr/>
        </p:nvPicPr>
        <p:blipFill>
          <a:blip r:embed="rId3"/>
          <a:stretch>
            <a:fillRect/>
          </a:stretch>
        </p:blipFill>
        <p:spPr>
          <a:xfrm>
            <a:off x="0" y="14517"/>
            <a:ext cx="12192000" cy="6847328"/>
          </a:xfrm>
          <a:prstGeom prst="rect">
            <a:avLst/>
          </a:prstGeom>
        </p:spPr>
      </p:pic>
    </p:spTree>
    <p:extLst>
      <p:ext uri="{BB962C8B-B14F-4D97-AF65-F5344CB8AC3E}">
        <p14:creationId xmlns:p14="http://schemas.microsoft.com/office/powerpoint/2010/main" val="128319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a:extLst>
            <a:ext uri="{FF2B5EF4-FFF2-40B4-BE49-F238E27FC236}">
              <a16:creationId xmlns:a16="http://schemas.microsoft.com/office/drawing/2014/main" id="{B62A3990-2375-EEFD-1B52-62EDE4481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95B66-351C-B88D-3F6E-127529655825}"/>
              </a:ext>
            </a:extLst>
          </p:cNvPr>
          <p:cNvSpPr>
            <a:spLocks noGrp="1"/>
          </p:cNvSpPr>
          <p:nvPr>
            <p:ph type="title"/>
          </p:nvPr>
        </p:nvSpPr>
        <p:spPr/>
        <p:txBody>
          <a:bodyPr/>
          <a:lstStyle/>
          <a:p>
            <a:r>
              <a:rPr lang="en-US" b="1">
                <a:solidFill>
                  <a:schemeClr val="bg1"/>
                </a:solidFill>
                <a:latin typeface="Graphik" panose="020B0503030202060203" pitchFamily="34" charset="0"/>
              </a:rPr>
              <a:t>Data Insights</a:t>
            </a:r>
          </a:p>
        </p:txBody>
      </p:sp>
      <p:sp>
        <p:nvSpPr>
          <p:cNvPr id="3" name="Content Placeholder 2">
            <a:extLst>
              <a:ext uri="{FF2B5EF4-FFF2-40B4-BE49-F238E27FC236}">
                <a16:creationId xmlns:a16="http://schemas.microsoft.com/office/drawing/2014/main" id="{62A6E7C2-9EA5-172B-9048-8FEA41044E8C}"/>
              </a:ext>
            </a:extLst>
          </p:cNvPr>
          <p:cNvSpPr>
            <a:spLocks noGrp="1"/>
          </p:cNvSpPr>
          <p:nvPr>
            <p:ph idx="1"/>
          </p:nvPr>
        </p:nvSpPr>
        <p:spPr/>
        <p:txBody>
          <a:bodyPr vert="horz" lIns="91440" tIns="45720" rIns="91440" bIns="45720" rtlCol="0" anchor="t">
            <a:normAutofit/>
          </a:bodyPr>
          <a:lstStyle/>
          <a:p>
            <a:r>
              <a:rPr lang="en-GB">
                <a:solidFill>
                  <a:schemeClr val="bg1"/>
                </a:solidFill>
              </a:rPr>
              <a:t>Diabetes cases are more prevalent in individuals over 40 and in the 18-25 age group</a:t>
            </a:r>
          </a:p>
          <a:p>
            <a:r>
              <a:rPr lang="en-GB">
                <a:solidFill>
                  <a:schemeClr val="bg1"/>
                </a:solidFill>
              </a:rPr>
              <a:t>A higher BMI increases the likelihood of developing diabetes</a:t>
            </a:r>
          </a:p>
          <a:p>
            <a:r>
              <a:rPr lang="en-GB">
                <a:solidFill>
                  <a:schemeClr val="bg1"/>
                </a:solidFill>
              </a:rPr>
              <a:t>Non-diabetic groups are highly sedentary, while diabetic groups engage in more physical activity</a:t>
            </a:r>
          </a:p>
          <a:p>
            <a:r>
              <a:rPr lang="en-GB">
                <a:solidFill>
                  <a:schemeClr val="bg1"/>
                </a:solidFill>
              </a:rPr>
              <a:t>Diabetic groups are strongly associated with higher stress levels</a:t>
            </a:r>
          </a:p>
          <a:p>
            <a:r>
              <a:rPr lang="en-GB">
                <a:solidFill>
                  <a:schemeClr val="bg1"/>
                </a:solidFill>
              </a:rPr>
              <a:t>Diabetic groups consume more alcohol compared to non-diabetic groups</a:t>
            </a:r>
          </a:p>
        </p:txBody>
      </p:sp>
      <p:sp>
        <p:nvSpPr>
          <p:cNvPr id="15" name="Footer Placeholder 14">
            <a:extLst>
              <a:ext uri="{FF2B5EF4-FFF2-40B4-BE49-F238E27FC236}">
                <a16:creationId xmlns:a16="http://schemas.microsoft.com/office/drawing/2014/main" id="{299D8D54-9AC0-5083-45DE-69224EB529B9}"/>
              </a:ext>
            </a:extLst>
          </p:cNvPr>
          <p:cNvSpPr>
            <a:spLocks noGrp="1"/>
          </p:cNvSpPr>
          <p:nvPr>
            <p:ph type="ftr" sz="quarter" idx="11"/>
          </p:nvPr>
        </p:nvSpPr>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F30A7DFC-746C-B40D-7D2F-0B2FE03DB7A5}"/>
              </a:ext>
            </a:extLst>
          </p:cNvPr>
          <p:cNvSpPr>
            <a:spLocks noGrp="1"/>
          </p:cNvSpPr>
          <p:nvPr>
            <p:ph type="sldNum" sz="quarter" idx="12"/>
          </p:nvPr>
        </p:nvSpPr>
        <p:spPr/>
        <p:txBody>
          <a:bodyPr/>
          <a:lstStyle/>
          <a:p>
            <a:fld id="{1F90F471-3972-4120-B8B3-0237DE626C35}" type="slidenum">
              <a:rPr lang="en-US" smtClean="0"/>
              <a:pPr/>
              <a:t>15</a:t>
            </a:fld>
            <a:endParaRPr lang="en-US"/>
          </a:p>
        </p:txBody>
      </p:sp>
    </p:spTree>
    <p:extLst>
      <p:ext uri="{BB962C8B-B14F-4D97-AF65-F5344CB8AC3E}">
        <p14:creationId xmlns:p14="http://schemas.microsoft.com/office/powerpoint/2010/main" val="4090695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a:extLst>
            <a:ext uri="{FF2B5EF4-FFF2-40B4-BE49-F238E27FC236}">
              <a16:creationId xmlns:a16="http://schemas.microsoft.com/office/drawing/2014/main" id="{EBF6A9E2-2CC7-5977-2269-F6A6A741A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F6E35-34E6-4094-F7CA-528253139A73}"/>
              </a:ext>
            </a:extLst>
          </p:cNvPr>
          <p:cNvSpPr>
            <a:spLocks noGrp="1"/>
          </p:cNvSpPr>
          <p:nvPr>
            <p:ph type="title"/>
          </p:nvPr>
        </p:nvSpPr>
        <p:spPr/>
        <p:txBody>
          <a:bodyPr/>
          <a:lstStyle/>
          <a:p>
            <a:r>
              <a:rPr lang="en-US" b="1">
                <a:solidFill>
                  <a:schemeClr val="bg1"/>
                </a:solidFill>
                <a:latin typeface="Graphik" panose="020B0503030202060203" pitchFamily="34" charset="0"/>
              </a:rPr>
              <a:t>Recommendations</a:t>
            </a:r>
          </a:p>
        </p:txBody>
      </p:sp>
      <p:sp>
        <p:nvSpPr>
          <p:cNvPr id="3" name="Content Placeholder 2">
            <a:extLst>
              <a:ext uri="{FF2B5EF4-FFF2-40B4-BE49-F238E27FC236}">
                <a16:creationId xmlns:a16="http://schemas.microsoft.com/office/drawing/2014/main" id="{EE9FBB61-D98B-E052-AAA9-B1BB3DAC7847}"/>
              </a:ext>
            </a:extLst>
          </p:cNvPr>
          <p:cNvSpPr>
            <a:spLocks noGrp="1"/>
          </p:cNvSpPr>
          <p:nvPr>
            <p:ph idx="1"/>
          </p:nvPr>
        </p:nvSpPr>
        <p:spPr/>
        <p:txBody>
          <a:bodyPr vert="horz" lIns="91440" tIns="45720" rIns="91440" bIns="45720" rtlCol="0" anchor="t">
            <a:normAutofit fontScale="70000" lnSpcReduction="20000"/>
          </a:bodyPr>
          <a:lstStyle/>
          <a:p>
            <a:pPr marL="514350" indent="-514350">
              <a:buAutoNum type="arabicParenR"/>
            </a:pPr>
            <a:r>
              <a:rPr lang="en-GB">
                <a:solidFill>
                  <a:schemeClr val="bg1"/>
                </a:solidFill>
              </a:rPr>
              <a:t>Target High-Risk Groups: Educate people over 40 and 18-25 on managing diabetes risks</a:t>
            </a:r>
            <a:endParaRPr lang="en-US">
              <a:solidFill>
                <a:schemeClr val="bg1"/>
              </a:solidFill>
            </a:endParaRPr>
          </a:p>
          <a:p>
            <a:pPr marL="514350" indent="-514350">
              <a:buAutoNum type="arabicParenR"/>
            </a:pPr>
            <a:r>
              <a:rPr lang="en-GB">
                <a:solidFill>
                  <a:schemeClr val="bg1"/>
                </a:solidFill>
              </a:rPr>
              <a:t>Promote Exercise: Encourage regular physical activity to improve insulin sensitivity</a:t>
            </a:r>
            <a:endParaRPr lang="en-US">
              <a:solidFill>
                <a:schemeClr val="bg1"/>
              </a:solidFill>
            </a:endParaRPr>
          </a:p>
          <a:p>
            <a:pPr marL="514350" indent="-514350">
              <a:buAutoNum type="arabicParenR"/>
            </a:pPr>
            <a:r>
              <a:rPr lang="en-GB">
                <a:solidFill>
                  <a:schemeClr val="bg1"/>
                </a:solidFill>
              </a:rPr>
              <a:t>Reduce Stress: Provide stress management resources like meditation or counselling</a:t>
            </a:r>
            <a:endParaRPr lang="en-US">
              <a:solidFill>
                <a:schemeClr val="bg1"/>
              </a:solidFill>
            </a:endParaRPr>
          </a:p>
          <a:p>
            <a:pPr marL="514350" indent="-514350">
              <a:buAutoNum type="arabicParenR"/>
            </a:pPr>
            <a:r>
              <a:rPr lang="en-GB">
                <a:solidFill>
                  <a:schemeClr val="bg1"/>
                </a:solidFill>
              </a:rPr>
              <a:t>Limit Alcohol: Raise awareness of alcohol's role in diabetes risk and medication interference</a:t>
            </a:r>
            <a:endParaRPr lang="en-US">
              <a:solidFill>
                <a:schemeClr val="bg1"/>
              </a:solidFill>
            </a:endParaRPr>
          </a:p>
          <a:p>
            <a:pPr marL="514350" indent="-514350">
              <a:buAutoNum type="arabicParenR"/>
            </a:pPr>
            <a:r>
              <a:rPr lang="en-GB">
                <a:solidFill>
                  <a:schemeClr val="bg1"/>
                </a:solidFill>
              </a:rPr>
              <a:t>(Support Families: Offer guidance to those with a family history of diabetes)</a:t>
            </a:r>
          </a:p>
          <a:p>
            <a:pPr marL="514350" indent="-514350">
              <a:buAutoNum type="arabicParenR"/>
            </a:pPr>
            <a:r>
              <a:rPr lang="en-GB">
                <a:solidFill>
                  <a:schemeClr val="bg1"/>
                </a:solidFill>
              </a:rPr>
              <a:t>Health Screenings: Combine BMI, stress, and alcohol screenings with prevention tips</a:t>
            </a:r>
            <a:endParaRPr lang="en-US">
              <a:solidFill>
                <a:schemeClr val="bg1"/>
              </a:solidFill>
            </a:endParaRPr>
          </a:p>
          <a:p>
            <a:pPr marL="514350" indent="-514350">
              <a:buAutoNum type="arabicParenR"/>
            </a:pPr>
            <a:endParaRPr lang="en-GB">
              <a:solidFill>
                <a:schemeClr val="bg1"/>
              </a:solidFill>
            </a:endParaRPr>
          </a:p>
          <a:p>
            <a:pPr marL="514350" indent="-514350">
              <a:buAutoNum type="arabicParenR"/>
            </a:pPr>
            <a:endParaRPr lang="en-GB">
              <a:solidFill>
                <a:schemeClr val="bg1"/>
              </a:solidFill>
            </a:endParaRPr>
          </a:p>
          <a:p>
            <a:pPr marL="514350" indent="-514350">
              <a:buAutoNum type="arabicParenR"/>
            </a:pPr>
            <a:r>
              <a:rPr lang="en-GB">
                <a:solidFill>
                  <a:schemeClr val="bg1"/>
                </a:solidFill>
              </a:rPr>
              <a:t>Other things to consider: </a:t>
            </a:r>
            <a:endParaRPr lang="en-GB">
              <a:solidFill>
                <a:schemeClr val="bg1"/>
              </a:solidFill>
              <a:latin typeface="Aptos"/>
            </a:endParaRPr>
          </a:p>
          <a:p>
            <a:r>
              <a:rPr lang="en-GB" sz="1400">
                <a:solidFill>
                  <a:schemeClr val="bg1"/>
                </a:solidFill>
                <a:latin typeface="system-ui"/>
              </a:rPr>
              <a:t>The dataset contains a low percentage of records for non-diabetic patients, which can limit the robustness of comparative analyses</a:t>
            </a:r>
            <a:endParaRPr lang="en-GB">
              <a:solidFill>
                <a:schemeClr val="bg1"/>
              </a:solidFill>
            </a:endParaRPr>
          </a:p>
          <a:p>
            <a:r>
              <a:rPr lang="en-GB" sz="1400">
                <a:solidFill>
                  <a:schemeClr val="bg1"/>
                </a:solidFill>
                <a:latin typeface="system-ui"/>
              </a:rPr>
              <a:t>The dataset does not distinguish between Type 1 and Type 2 diabetes which have different characteristics, causes, and treatments</a:t>
            </a:r>
            <a:endParaRPr lang="en-GB">
              <a:solidFill>
                <a:schemeClr val="bg1"/>
              </a:solidFill>
            </a:endParaRPr>
          </a:p>
          <a:p>
            <a:r>
              <a:rPr lang="en-GB" sz="1400">
                <a:solidFill>
                  <a:schemeClr val="bg1"/>
                </a:solidFill>
                <a:latin typeface="system-ui"/>
              </a:rPr>
              <a:t>Expert input from the field of medicine is required to further review, validate, and interpret the results presented</a:t>
            </a:r>
            <a:endParaRPr lang="en-GB">
              <a:solidFill>
                <a:schemeClr val="bg1"/>
              </a:solidFill>
            </a:endParaRPr>
          </a:p>
        </p:txBody>
      </p:sp>
      <p:sp>
        <p:nvSpPr>
          <p:cNvPr id="15" name="Footer Placeholder 14">
            <a:extLst>
              <a:ext uri="{FF2B5EF4-FFF2-40B4-BE49-F238E27FC236}">
                <a16:creationId xmlns:a16="http://schemas.microsoft.com/office/drawing/2014/main" id="{512C316E-9ED5-4F3C-9D77-B968D53D3F00}"/>
              </a:ext>
            </a:extLst>
          </p:cNvPr>
          <p:cNvSpPr>
            <a:spLocks noGrp="1"/>
          </p:cNvSpPr>
          <p:nvPr>
            <p:ph type="ftr" sz="quarter" idx="11"/>
          </p:nvPr>
        </p:nvSpPr>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295B4F27-5297-1E18-93F1-6CAE632DDFB4}"/>
              </a:ext>
            </a:extLst>
          </p:cNvPr>
          <p:cNvSpPr>
            <a:spLocks noGrp="1"/>
          </p:cNvSpPr>
          <p:nvPr>
            <p:ph type="sldNum" sz="quarter" idx="12"/>
          </p:nvPr>
        </p:nvSpPr>
        <p:spPr/>
        <p:txBody>
          <a:bodyPr/>
          <a:lstStyle/>
          <a:p>
            <a:fld id="{1F90F471-3972-4120-B8B3-0237DE626C35}" type="slidenum">
              <a:rPr lang="en-US" smtClean="0"/>
              <a:pPr/>
              <a:t>16</a:t>
            </a:fld>
            <a:endParaRPr lang="en-US"/>
          </a:p>
        </p:txBody>
      </p:sp>
    </p:spTree>
    <p:extLst>
      <p:ext uri="{BB962C8B-B14F-4D97-AF65-F5344CB8AC3E}">
        <p14:creationId xmlns:p14="http://schemas.microsoft.com/office/powerpoint/2010/main" val="2387721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2D075E"/>
        </a:solidFill>
        <a:effectLst/>
      </p:bgPr>
    </p:bg>
    <p:spTree>
      <p:nvGrpSpPr>
        <p:cNvPr id="1" name="">
          <a:extLst>
            <a:ext uri="{FF2B5EF4-FFF2-40B4-BE49-F238E27FC236}">
              <a16:creationId xmlns:a16="http://schemas.microsoft.com/office/drawing/2014/main" id="{EBF6A9E2-2CC7-5977-2269-F6A6A741A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F6E35-34E6-4094-F7CA-528253139A73}"/>
              </a:ext>
            </a:extLst>
          </p:cNvPr>
          <p:cNvSpPr>
            <a:spLocks noGrp="1"/>
          </p:cNvSpPr>
          <p:nvPr>
            <p:ph type="title"/>
          </p:nvPr>
        </p:nvSpPr>
        <p:spPr/>
        <p:txBody>
          <a:bodyPr/>
          <a:lstStyle/>
          <a:p>
            <a:r>
              <a:rPr lang="en-US" b="1">
                <a:solidFill>
                  <a:schemeClr val="bg1"/>
                </a:solidFill>
                <a:latin typeface="Graphik" panose="020B0503030202060203" pitchFamily="34" charset="0"/>
              </a:rPr>
              <a:t>Recommendations</a:t>
            </a:r>
          </a:p>
        </p:txBody>
      </p:sp>
      <p:sp>
        <p:nvSpPr>
          <p:cNvPr id="3" name="Content Placeholder 2">
            <a:extLst>
              <a:ext uri="{FF2B5EF4-FFF2-40B4-BE49-F238E27FC236}">
                <a16:creationId xmlns:a16="http://schemas.microsoft.com/office/drawing/2014/main" id="{EE9FBB61-D98B-E052-AAA9-B1BB3DAC7847}"/>
              </a:ext>
            </a:extLst>
          </p:cNvPr>
          <p:cNvSpPr>
            <a:spLocks noGrp="1"/>
          </p:cNvSpPr>
          <p:nvPr>
            <p:ph idx="1"/>
          </p:nvPr>
        </p:nvSpPr>
        <p:spPr/>
        <p:txBody>
          <a:bodyPr vert="horz" lIns="91440" tIns="45720" rIns="91440" bIns="45720" rtlCol="0" anchor="t">
            <a:normAutofit fontScale="70000" lnSpcReduction="20000"/>
          </a:bodyPr>
          <a:lstStyle/>
          <a:p>
            <a:pPr marL="514350" indent="-514350">
              <a:buAutoNum type="arabicParenR"/>
            </a:pPr>
            <a:r>
              <a:rPr lang="en-GB">
                <a:solidFill>
                  <a:schemeClr val="bg1"/>
                </a:solidFill>
              </a:rPr>
              <a:t>Target High-Risk Groups: Educate people over 40 and 18-25 on managing diabetes risks</a:t>
            </a:r>
            <a:endParaRPr lang="en-US">
              <a:solidFill>
                <a:schemeClr val="bg1"/>
              </a:solidFill>
            </a:endParaRPr>
          </a:p>
          <a:p>
            <a:pPr marL="514350" indent="-514350">
              <a:buAutoNum type="arabicParenR"/>
            </a:pPr>
            <a:r>
              <a:rPr lang="en-GB">
                <a:solidFill>
                  <a:schemeClr val="bg1"/>
                </a:solidFill>
              </a:rPr>
              <a:t>Promote Exercise: Encourage regular physical activity to improve insulin sensitivity</a:t>
            </a:r>
            <a:endParaRPr lang="en-US">
              <a:solidFill>
                <a:schemeClr val="bg1"/>
              </a:solidFill>
            </a:endParaRPr>
          </a:p>
          <a:p>
            <a:pPr marL="514350" indent="-514350">
              <a:buAutoNum type="arabicParenR"/>
            </a:pPr>
            <a:r>
              <a:rPr lang="en-GB">
                <a:solidFill>
                  <a:schemeClr val="bg1"/>
                </a:solidFill>
              </a:rPr>
              <a:t>Reduce Stress: Provide stress management resources like meditation or counselling</a:t>
            </a:r>
            <a:endParaRPr lang="en-US">
              <a:solidFill>
                <a:schemeClr val="bg1"/>
              </a:solidFill>
            </a:endParaRPr>
          </a:p>
          <a:p>
            <a:pPr marL="514350" indent="-514350">
              <a:buAutoNum type="arabicParenR"/>
            </a:pPr>
            <a:r>
              <a:rPr lang="en-GB">
                <a:solidFill>
                  <a:schemeClr val="bg1"/>
                </a:solidFill>
              </a:rPr>
              <a:t>Limit Alcohol: Raise awareness of alcohol's role in diabetes risk and medication interference</a:t>
            </a:r>
            <a:endParaRPr lang="en-US">
              <a:solidFill>
                <a:schemeClr val="bg1"/>
              </a:solidFill>
            </a:endParaRPr>
          </a:p>
          <a:p>
            <a:pPr marL="514350" indent="-514350">
              <a:buAutoNum type="arabicParenR"/>
            </a:pPr>
            <a:r>
              <a:rPr lang="en-GB">
                <a:solidFill>
                  <a:schemeClr val="bg1"/>
                </a:solidFill>
              </a:rPr>
              <a:t>(Support Families: Offer guidance to those with a family history of diabetes)</a:t>
            </a:r>
          </a:p>
          <a:p>
            <a:pPr marL="514350" indent="-514350">
              <a:buAutoNum type="arabicParenR"/>
            </a:pPr>
            <a:r>
              <a:rPr lang="en-GB">
                <a:solidFill>
                  <a:schemeClr val="bg1"/>
                </a:solidFill>
              </a:rPr>
              <a:t>Health Screenings: Combine BMI, stress, and alcohol screenings with prevention tips</a:t>
            </a:r>
            <a:endParaRPr lang="en-US">
              <a:solidFill>
                <a:schemeClr val="bg1"/>
              </a:solidFill>
            </a:endParaRPr>
          </a:p>
          <a:p>
            <a:pPr marL="514350" indent="-514350">
              <a:buAutoNum type="arabicParenR"/>
            </a:pPr>
            <a:endParaRPr lang="en-GB">
              <a:solidFill>
                <a:schemeClr val="bg1"/>
              </a:solidFill>
            </a:endParaRPr>
          </a:p>
          <a:p>
            <a:pPr marL="514350" indent="-514350">
              <a:buAutoNum type="arabicParenR"/>
            </a:pPr>
            <a:endParaRPr lang="en-GB">
              <a:solidFill>
                <a:schemeClr val="bg1"/>
              </a:solidFill>
            </a:endParaRPr>
          </a:p>
          <a:p>
            <a:pPr marL="514350" indent="-514350">
              <a:buAutoNum type="arabicParenR"/>
            </a:pPr>
            <a:r>
              <a:rPr lang="en-GB">
                <a:solidFill>
                  <a:schemeClr val="bg1"/>
                </a:solidFill>
              </a:rPr>
              <a:t>Other things to consider: </a:t>
            </a:r>
            <a:endParaRPr lang="en-GB">
              <a:solidFill>
                <a:schemeClr val="bg1"/>
              </a:solidFill>
              <a:latin typeface="Aptos"/>
            </a:endParaRPr>
          </a:p>
          <a:p>
            <a:r>
              <a:rPr lang="en-GB" sz="1400">
                <a:solidFill>
                  <a:schemeClr val="bg1"/>
                </a:solidFill>
                <a:latin typeface="system-ui"/>
              </a:rPr>
              <a:t>The dataset contains a low percentage of records for non-diabetic patients, which can limit the robustness of comparative analyses</a:t>
            </a:r>
            <a:endParaRPr lang="en-GB">
              <a:solidFill>
                <a:schemeClr val="bg1"/>
              </a:solidFill>
            </a:endParaRPr>
          </a:p>
          <a:p>
            <a:r>
              <a:rPr lang="en-GB" sz="1400">
                <a:solidFill>
                  <a:schemeClr val="bg1"/>
                </a:solidFill>
                <a:latin typeface="system-ui"/>
              </a:rPr>
              <a:t>The dataset does not distinguish between Type 1 and Type 2 diabetes which have different characteristics, causes, and treatments</a:t>
            </a:r>
            <a:endParaRPr lang="en-GB">
              <a:solidFill>
                <a:schemeClr val="bg1"/>
              </a:solidFill>
            </a:endParaRPr>
          </a:p>
          <a:p>
            <a:r>
              <a:rPr lang="en-GB" sz="1400">
                <a:solidFill>
                  <a:schemeClr val="bg1"/>
                </a:solidFill>
                <a:latin typeface="system-ui"/>
              </a:rPr>
              <a:t>Expert input from the field of medicine is required to further review, validate, and interpret the results presented</a:t>
            </a:r>
            <a:endParaRPr lang="en-GB">
              <a:solidFill>
                <a:schemeClr val="bg1"/>
              </a:solidFill>
            </a:endParaRPr>
          </a:p>
        </p:txBody>
      </p:sp>
      <p:sp>
        <p:nvSpPr>
          <p:cNvPr id="15" name="Footer Placeholder 14">
            <a:extLst>
              <a:ext uri="{FF2B5EF4-FFF2-40B4-BE49-F238E27FC236}">
                <a16:creationId xmlns:a16="http://schemas.microsoft.com/office/drawing/2014/main" id="{512C316E-9ED5-4F3C-9D77-B968D53D3F00}"/>
              </a:ext>
            </a:extLst>
          </p:cNvPr>
          <p:cNvSpPr>
            <a:spLocks noGrp="1"/>
          </p:cNvSpPr>
          <p:nvPr>
            <p:ph type="ftr" sz="quarter" idx="11"/>
          </p:nvPr>
        </p:nvSpPr>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295B4F27-5297-1E18-93F1-6CAE632DDFB4}"/>
              </a:ext>
            </a:extLst>
          </p:cNvPr>
          <p:cNvSpPr>
            <a:spLocks noGrp="1"/>
          </p:cNvSpPr>
          <p:nvPr>
            <p:ph type="sldNum" sz="quarter" idx="12"/>
          </p:nvPr>
        </p:nvSpPr>
        <p:spPr/>
        <p:txBody>
          <a:bodyPr/>
          <a:lstStyle/>
          <a:p>
            <a:fld id="{1F90F471-3972-4120-B8B3-0237DE626C35}" type="slidenum">
              <a:rPr lang="en-US" smtClean="0"/>
              <a:pPr/>
              <a:t>17</a:t>
            </a:fld>
            <a:endParaRPr lang="en-US"/>
          </a:p>
        </p:txBody>
      </p:sp>
    </p:spTree>
    <p:extLst>
      <p:ext uri="{BB962C8B-B14F-4D97-AF65-F5344CB8AC3E}">
        <p14:creationId xmlns:p14="http://schemas.microsoft.com/office/powerpoint/2010/main" val="245266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centure Gradient Dark">
            <a:extLst>
              <a:ext uri="{FF2B5EF4-FFF2-40B4-BE49-F238E27FC236}">
                <a16:creationId xmlns:a16="http://schemas.microsoft.com/office/drawing/2014/main" id="{6A7F554D-7136-BAAB-899D-E3360C6AA6AE}"/>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3" name="Title 2">
            <a:extLst>
              <a:ext uri="{FF2B5EF4-FFF2-40B4-BE49-F238E27FC236}">
                <a16:creationId xmlns:a16="http://schemas.microsoft.com/office/drawing/2014/main" id="{FEC7CA45-58C6-F06F-FA81-7AB8AC4ED527}"/>
              </a:ext>
            </a:extLst>
          </p:cNvPr>
          <p:cNvSpPr txBox="1">
            <a:spLocks/>
          </p:cNvSpPr>
          <p:nvPr/>
        </p:nvSpPr>
        <p:spPr bwMode="white">
          <a:xfrm>
            <a:off x="381001" y="2413130"/>
            <a:ext cx="5152292" cy="2255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7200" kern="1200">
                <a:solidFill>
                  <a:schemeClr val="tx1"/>
                </a:solidFill>
                <a:latin typeface="+mj-lt"/>
                <a:ea typeface="+mj-ea"/>
                <a:cs typeface="+mj-cs"/>
              </a:defRPr>
            </a:lvl1pPr>
          </a:lstStyle>
          <a:p>
            <a:r>
              <a:rPr lang="en-US" sz="4000" b="1">
                <a:latin typeface="Graphik" panose="020B0503030202060203" pitchFamily="34" charset="0"/>
              </a:rPr>
              <a:t>Thank you</a:t>
            </a:r>
          </a:p>
        </p:txBody>
      </p:sp>
      <p:pic>
        <p:nvPicPr>
          <p:cNvPr id="4" name="Graphic 3">
            <a:extLst>
              <a:ext uri="{FF2B5EF4-FFF2-40B4-BE49-F238E27FC236}">
                <a16:creationId xmlns:a16="http://schemas.microsoft.com/office/drawing/2014/main" id="{0B17AA75-0934-D385-DB3D-09225419F7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761948" y="0"/>
            <a:ext cx="7188200" cy="6858000"/>
          </a:xfrm>
          <a:prstGeom prst="rect">
            <a:avLst/>
          </a:prstGeom>
        </p:spPr>
      </p:pic>
    </p:spTree>
    <p:extLst>
      <p:ext uri="{BB962C8B-B14F-4D97-AF65-F5344CB8AC3E}">
        <p14:creationId xmlns:p14="http://schemas.microsoft.com/office/powerpoint/2010/main" val="415332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Agenda title">
            <a:extLst>
              <a:ext uri="{FF2B5EF4-FFF2-40B4-BE49-F238E27FC236}">
                <a16:creationId xmlns:a16="http://schemas.microsoft.com/office/drawing/2014/main" id="{651DC24B-AB70-4983-B766-42BF4110C6AA}"/>
              </a:ext>
            </a:extLst>
          </p:cNvPr>
          <p:cNvSpPr>
            <a:spLocks noGrp="1"/>
          </p:cNvSpPr>
          <p:nvPr>
            <p:ph type="title"/>
          </p:nvPr>
        </p:nvSpPr>
        <p:spPr>
          <a:xfrm>
            <a:off x="381002" y="1371601"/>
            <a:ext cx="3267011" cy="810399"/>
          </a:xfrm>
        </p:spPr>
        <p:txBody>
          <a:bodyPr>
            <a:noAutofit/>
          </a:bodyPr>
          <a:lstStyle/>
          <a:p>
            <a:r>
              <a:rPr lang="en-GB" sz="3600" b="1">
                <a:latin typeface="Graphik" panose="020B0503030202060203" pitchFamily="34" charset="0"/>
              </a:rPr>
              <a:t>Contents</a:t>
            </a:r>
            <a:endParaRPr lang="en-US" sz="3600" b="1">
              <a:latin typeface="Graphik" panose="020B0503030202060203" pitchFamily="34" charset="0"/>
            </a:endParaRPr>
          </a:p>
        </p:txBody>
      </p:sp>
      <p:sp>
        <p:nvSpPr>
          <p:cNvPr id="2" name="Text Placeholder 1" descr="Agenda Subtitle">
            <a:extLst>
              <a:ext uri="{FF2B5EF4-FFF2-40B4-BE49-F238E27FC236}">
                <a16:creationId xmlns:a16="http://schemas.microsoft.com/office/drawing/2014/main" id="{0D56783D-2F75-40DC-AF61-234BA5EA06AC}"/>
              </a:ext>
            </a:extLst>
          </p:cNvPr>
          <p:cNvSpPr>
            <a:spLocks noGrp="1"/>
          </p:cNvSpPr>
          <p:nvPr>
            <p:ph type="body" sz="quarter" idx="14"/>
          </p:nvPr>
        </p:nvSpPr>
        <p:spPr>
          <a:xfrm>
            <a:off x="381001" y="2182000"/>
            <a:ext cx="3267012" cy="2699330"/>
          </a:xfrm>
        </p:spPr>
        <p:txBody>
          <a:bodyPr>
            <a:normAutofit/>
          </a:bodyPr>
          <a:lstStyle/>
          <a:p>
            <a:r>
              <a:rPr lang="en-US" sz="1800" i="1">
                <a:solidFill>
                  <a:srgbClr val="2D075E"/>
                </a:solidFill>
                <a:latin typeface="Graphik" panose="020B0503030202060203" pitchFamily="34" charset="0"/>
              </a:rPr>
              <a:t>Studying the effect of diabetes in the human body</a:t>
            </a:r>
          </a:p>
        </p:txBody>
      </p:sp>
      <p:sp>
        <p:nvSpPr>
          <p:cNvPr id="13" name="Text Placeholder 12" descr="No. 1">
            <a:extLst>
              <a:ext uri="{FF2B5EF4-FFF2-40B4-BE49-F238E27FC236}">
                <a16:creationId xmlns:a16="http://schemas.microsoft.com/office/drawing/2014/main" id="{4EECF1EB-FE9A-4395-9803-48D1366F41A2}"/>
              </a:ext>
            </a:extLst>
          </p:cNvPr>
          <p:cNvSpPr>
            <a:spLocks noGrp="1"/>
          </p:cNvSpPr>
          <p:nvPr>
            <p:ph type="body" sz="quarter" idx="31"/>
          </p:nvPr>
        </p:nvSpPr>
        <p:spPr>
          <a:xfrm>
            <a:off x="4426242" y="1371600"/>
            <a:ext cx="405128" cy="485340"/>
          </a:xfrm>
        </p:spPr>
        <p:txBody>
          <a:bodyPr>
            <a:normAutofit/>
          </a:bodyPr>
          <a:lstStyle/>
          <a:p>
            <a:r>
              <a:rPr lang="en-GB">
                <a:solidFill>
                  <a:srgbClr val="2D075E"/>
                </a:solidFill>
                <a:latin typeface="Graphik" panose="020B0503030202060203" pitchFamily="34" charset="0"/>
              </a:rPr>
              <a:t>1</a:t>
            </a:r>
            <a:endParaRPr lang="en-US">
              <a:solidFill>
                <a:srgbClr val="2D075E"/>
              </a:solidFill>
              <a:latin typeface="Graphik" panose="020B0503030202060203" pitchFamily="34" charset="0"/>
            </a:endParaRPr>
          </a:p>
        </p:txBody>
      </p:sp>
      <p:sp>
        <p:nvSpPr>
          <p:cNvPr id="5" name="Text Placeholder 4" descr="Agenda Item 1">
            <a:extLst>
              <a:ext uri="{FF2B5EF4-FFF2-40B4-BE49-F238E27FC236}">
                <a16:creationId xmlns:a16="http://schemas.microsoft.com/office/drawing/2014/main" id="{CE422875-EDAA-48FF-A282-26952DB0C58F}"/>
              </a:ext>
            </a:extLst>
          </p:cNvPr>
          <p:cNvSpPr>
            <a:spLocks noGrp="1"/>
          </p:cNvSpPr>
          <p:nvPr>
            <p:ph type="body" sz="quarter" idx="16"/>
          </p:nvPr>
        </p:nvSpPr>
        <p:spPr>
          <a:xfrm>
            <a:off x="4966971" y="1371600"/>
            <a:ext cx="3550864" cy="485340"/>
          </a:xfrm>
        </p:spPr>
        <p:txBody>
          <a:bodyPr>
            <a:normAutofit/>
          </a:bodyPr>
          <a:lstStyle/>
          <a:p>
            <a:r>
              <a:rPr lang="en-GB">
                <a:latin typeface="Graphik" panose="020B0503030202060203" pitchFamily="34" charset="0"/>
              </a:rPr>
              <a:t>Introduction &amp; Meet the Team </a:t>
            </a:r>
            <a:endParaRPr lang="en-US">
              <a:latin typeface="Graphik" panose="020B0503030202060203" pitchFamily="34" charset="0"/>
            </a:endParaRPr>
          </a:p>
        </p:txBody>
      </p:sp>
      <p:sp>
        <p:nvSpPr>
          <p:cNvPr id="14" name="Text Placeholder 13" descr="No. 2">
            <a:extLst>
              <a:ext uri="{FF2B5EF4-FFF2-40B4-BE49-F238E27FC236}">
                <a16:creationId xmlns:a16="http://schemas.microsoft.com/office/drawing/2014/main" id="{325A2794-9D7F-4F8A-B659-3126A5AE36E3}"/>
              </a:ext>
            </a:extLst>
          </p:cNvPr>
          <p:cNvSpPr>
            <a:spLocks noGrp="1"/>
          </p:cNvSpPr>
          <p:nvPr>
            <p:ph type="body" sz="quarter" idx="32"/>
          </p:nvPr>
        </p:nvSpPr>
        <p:spPr>
          <a:xfrm>
            <a:off x="4426242" y="1976478"/>
            <a:ext cx="405128" cy="485340"/>
          </a:xfrm>
        </p:spPr>
        <p:txBody>
          <a:bodyPr>
            <a:normAutofit/>
          </a:bodyPr>
          <a:lstStyle/>
          <a:p>
            <a:pPr lvl="0"/>
            <a:r>
              <a:rPr lang="en-GB">
                <a:solidFill>
                  <a:srgbClr val="2D075E"/>
                </a:solidFill>
                <a:latin typeface="Graphik" panose="020B0503030202060203" pitchFamily="34" charset="0"/>
              </a:rPr>
              <a:t>2</a:t>
            </a:r>
            <a:endParaRPr lang="en-US">
              <a:solidFill>
                <a:srgbClr val="2D075E"/>
              </a:solidFill>
              <a:latin typeface="Graphik" panose="020B0503030202060203" pitchFamily="34" charset="0"/>
            </a:endParaRPr>
          </a:p>
        </p:txBody>
      </p:sp>
      <p:sp>
        <p:nvSpPr>
          <p:cNvPr id="6" name="Text Placeholder 5" descr="Agenda Item 2">
            <a:extLst>
              <a:ext uri="{FF2B5EF4-FFF2-40B4-BE49-F238E27FC236}">
                <a16:creationId xmlns:a16="http://schemas.microsoft.com/office/drawing/2014/main" id="{75C65787-9125-4790-B3F2-CF1B59158F48}"/>
              </a:ext>
            </a:extLst>
          </p:cNvPr>
          <p:cNvSpPr>
            <a:spLocks noGrp="1"/>
          </p:cNvSpPr>
          <p:nvPr>
            <p:ph type="body" sz="quarter" idx="18"/>
          </p:nvPr>
        </p:nvSpPr>
        <p:spPr>
          <a:xfrm>
            <a:off x="4966971" y="1976478"/>
            <a:ext cx="3550864" cy="485340"/>
          </a:xfrm>
        </p:spPr>
        <p:txBody>
          <a:bodyPr/>
          <a:lstStyle/>
          <a:p>
            <a:r>
              <a:rPr lang="en-US">
                <a:latin typeface="Graphik" panose="020B0503030202060203" pitchFamily="34" charset="0"/>
              </a:rPr>
              <a:t>Challenge Brief</a:t>
            </a:r>
          </a:p>
        </p:txBody>
      </p:sp>
      <p:sp>
        <p:nvSpPr>
          <p:cNvPr id="15" name="Text Placeholder 14" descr="No. 3">
            <a:extLst>
              <a:ext uri="{FF2B5EF4-FFF2-40B4-BE49-F238E27FC236}">
                <a16:creationId xmlns:a16="http://schemas.microsoft.com/office/drawing/2014/main" id="{304C0A50-C2E5-47D6-A07E-8078A7EADE10}"/>
              </a:ext>
            </a:extLst>
          </p:cNvPr>
          <p:cNvSpPr>
            <a:spLocks noGrp="1"/>
          </p:cNvSpPr>
          <p:nvPr>
            <p:ph type="body" sz="quarter" idx="33"/>
          </p:nvPr>
        </p:nvSpPr>
        <p:spPr>
          <a:xfrm>
            <a:off x="4426242" y="2581356"/>
            <a:ext cx="405128" cy="485340"/>
          </a:xfrm>
        </p:spPr>
        <p:txBody>
          <a:bodyPr>
            <a:normAutofit/>
          </a:bodyPr>
          <a:lstStyle/>
          <a:p>
            <a:pPr lvl="0"/>
            <a:r>
              <a:rPr lang="en-GB">
                <a:solidFill>
                  <a:srgbClr val="2D075E"/>
                </a:solidFill>
                <a:latin typeface="Graphik" panose="020B0503030202060203" pitchFamily="34" charset="0"/>
              </a:rPr>
              <a:t>3</a:t>
            </a:r>
            <a:endParaRPr lang="en-US">
              <a:solidFill>
                <a:srgbClr val="2D075E"/>
              </a:solidFill>
              <a:latin typeface="Graphik" panose="020B0503030202060203" pitchFamily="34" charset="0"/>
            </a:endParaRPr>
          </a:p>
        </p:txBody>
      </p:sp>
      <p:sp>
        <p:nvSpPr>
          <p:cNvPr id="7" name="Text Placeholder 6" descr="Agenda Item 3">
            <a:extLst>
              <a:ext uri="{FF2B5EF4-FFF2-40B4-BE49-F238E27FC236}">
                <a16:creationId xmlns:a16="http://schemas.microsoft.com/office/drawing/2014/main" id="{91845080-64D9-4192-98A6-69D53C705628}"/>
              </a:ext>
            </a:extLst>
          </p:cNvPr>
          <p:cNvSpPr>
            <a:spLocks noGrp="1"/>
          </p:cNvSpPr>
          <p:nvPr>
            <p:ph type="body" sz="quarter" idx="20"/>
          </p:nvPr>
        </p:nvSpPr>
        <p:spPr>
          <a:xfrm>
            <a:off x="4966971" y="2581356"/>
            <a:ext cx="3550864" cy="485340"/>
          </a:xfrm>
        </p:spPr>
        <p:txBody>
          <a:bodyPr>
            <a:normAutofit/>
          </a:bodyPr>
          <a:lstStyle/>
          <a:p>
            <a:r>
              <a:rPr lang="en-GB">
                <a:latin typeface="Graphik" panose="020B0503030202060203" pitchFamily="34" charset="0"/>
              </a:rPr>
              <a:t>Data Cleaning report</a:t>
            </a:r>
            <a:endParaRPr lang="en-US">
              <a:latin typeface="Graphik" panose="020B0503030202060203" pitchFamily="34" charset="0"/>
            </a:endParaRPr>
          </a:p>
        </p:txBody>
      </p:sp>
      <p:sp>
        <p:nvSpPr>
          <p:cNvPr id="16" name="Text Placeholder 15" descr="No. 4">
            <a:extLst>
              <a:ext uri="{FF2B5EF4-FFF2-40B4-BE49-F238E27FC236}">
                <a16:creationId xmlns:a16="http://schemas.microsoft.com/office/drawing/2014/main" id="{E9921B81-A763-4EA2-AC60-D1AEB3C65E43}"/>
              </a:ext>
            </a:extLst>
          </p:cNvPr>
          <p:cNvSpPr>
            <a:spLocks noGrp="1"/>
          </p:cNvSpPr>
          <p:nvPr>
            <p:ph type="body" sz="quarter" idx="34"/>
          </p:nvPr>
        </p:nvSpPr>
        <p:spPr>
          <a:xfrm>
            <a:off x="4426242" y="3186234"/>
            <a:ext cx="405128" cy="485340"/>
          </a:xfrm>
        </p:spPr>
        <p:txBody>
          <a:bodyPr>
            <a:normAutofit/>
          </a:bodyPr>
          <a:lstStyle/>
          <a:p>
            <a:pPr lvl="0"/>
            <a:r>
              <a:rPr lang="en-GB">
                <a:solidFill>
                  <a:srgbClr val="2D075E"/>
                </a:solidFill>
                <a:latin typeface="Graphik" panose="020B0503030202060203" pitchFamily="34" charset="0"/>
              </a:rPr>
              <a:t>4</a:t>
            </a:r>
            <a:endParaRPr lang="en-US">
              <a:solidFill>
                <a:srgbClr val="2D075E"/>
              </a:solidFill>
              <a:latin typeface="Graphik" panose="020B0503030202060203" pitchFamily="34" charset="0"/>
            </a:endParaRPr>
          </a:p>
        </p:txBody>
      </p:sp>
      <p:sp>
        <p:nvSpPr>
          <p:cNvPr id="8" name="Text Placeholder 7" descr="Agenda Item 4">
            <a:extLst>
              <a:ext uri="{FF2B5EF4-FFF2-40B4-BE49-F238E27FC236}">
                <a16:creationId xmlns:a16="http://schemas.microsoft.com/office/drawing/2014/main" id="{500B9542-3140-4DAC-81AA-3DECE8BBA013}"/>
              </a:ext>
            </a:extLst>
          </p:cNvPr>
          <p:cNvSpPr>
            <a:spLocks noGrp="1"/>
          </p:cNvSpPr>
          <p:nvPr>
            <p:ph type="body" sz="quarter" idx="22"/>
          </p:nvPr>
        </p:nvSpPr>
        <p:spPr>
          <a:xfrm>
            <a:off x="4966971" y="3186234"/>
            <a:ext cx="3550864" cy="485340"/>
          </a:xfrm>
        </p:spPr>
        <p:txBody>
          <a:bodyPr/>
          <a:lstStyle/>
          <a:p>
            <a:r>
              <a:rPr lang="en-GB">
                <a:latin typeface="Graphik" panose="020B0503030202060203" pitchFamily="34" charset="0"/>
              </a:rPr>
              <a:t>Initial EDA report</a:t>
            </a:r>
            <a:endParaRPr lang="en-US">
              <a:latin typeface="Graphik" panose="020B0503030202060203" pitchFamily="34" charset="0"/>
            </a:endParaRPr>
          </a:p>
        </p:txBody>
      </p:sp>
      <p:sp>
        <p:nvSpPr>
          <p:cNvPr id="17" name="Text Placeholder 16" descr="No. 5">
            <a:extLst>
              <a:ext uri="{FF2B5EF4-FFF2-40B4-BE49-F238E27FC236}">
                <a16:creationId xmlns:a16="http://schemas.microsoft.com/office/drawing/2014/main" id="{C4FFBA75-22E6-402C-AEB3-C41D3882CCB5}"/>
              </a:ext>
            </a:extLst>
          </p:cNvPr>
          <p:cNvSpPr>
            <a:spLocks noGrp="1"/>
          </p:cNvSpPr>
          <p:nvPr>
            <p:ph type="body" sz="quarter" idx="35"/>
          </p:nvPr>
        </p:nvSpPr>
        <p:spPr>
          <a:xfrm>
            <a:off x="4426242" y="3791112"/>
            <a:ext cx="405128" cy="485340"/>
          </a:xfrm>
        </p:spPr>
        <p:txBody>
          <a:bodyPr>
            <a:normAutofit/>
          </a:bodyPr>
          <a:lstStyle/>
          <a:p>
            <a:pPr lvl="0"/>
            <a:r>
              <a:rPr lang="en-GB">
                <a:solidFill>
                  <a:srgbClr val="2D075E"/>
                </a:solidFill>
                <a:latin typeface="Graphik" panose="020B0503030202060203" pitchFamily="34" charset="0"/>
              </a:rPr>
              <a:t>5</a:t>
            </a:r>
            <a:endParaRPr lang="en-US">
              <a:solidFill>
                <a:srgbClr val="2D075E"/>
              </a:solidFill>
              <a:latin typeface="Graphik" panose="020B0503030202060203" pitchFamily="34" charset="0"/>
            </a:endParaRPr>
          </a:p>
        </p:txBody>
      </p:sp>
      <p:sp>
        <p:nvSpPr>
          <p:cNvPr id="9" name="Text Placeholder 8" descr="Agenda Item 5">
            <a:extLst>
              <a:ext uri="{FF2B5EF4-FFF2-40B4-BE49-F238E27FC236}">
                <a16:creationId xmlns:a16="http://schemas.microsoft.com/office/drawing/2014/main" id="{B9C70C9F-B466-4D01-A087-327C9CEBA3EB}"/>
              </a:ext>
            </a:extLst>
          </p:cNvPr>
          <p:cNvSpPr>
            <a:spLocks noGrp="1"/>
          </p:cNvSpPr>
          <p:nvPr>
            <p:ph type="body" sz="quarter" idx="24"/>
          </p:nvPr>
        </p:nvSpPr>
        <p:spPr>
          <a:xfrm>
            <a:off x="4966971" y="3791112"/>
            <a:ext cx="3550864" cy="485340"/>
          </a:xfrm>
        </p:spPr>
        <p:txBody>
          <a:bodyPr/>
          <a:lstStyle/>
          <a:p>
            <a:r>
              <a:rPr lang="en-GB">
                <a:latin typeface="Graphik"/>
              </a:rPr>
              <a:t>Data Engineering</a:t>
            </a:r>
            <a:endParaRPr lang="en-GB">
              <a:latin typeface="Graphik" panose="020B0503030202060203" pitchFamily="34" charset="0"/>
            </a:endParaRPr>
          </a:p>
        </p:txBody>
      </p:sp>
      <p:sp>
        <p:nvSpPr>
          <p:cNvPr id="18" name="Text Placeholder 17" descr="No. 6">
            <a:extLst>
              <a:ext uri="{FF2B5EF4-FFF2-40B4-BE49-F238E27FC236}">
                <a16:creationId xmlns:a16="http://schemas.microsoft.com/office/drawing/2014/main" id="{4280AB87-8516-4AC1-804E-704DD95DF304}"/>
              </a:ext>
            </a:extLst>
          </p:cNvPr>
          <p:cNvSpPr>
            <a:spLocks noGrp="1"/>
          </p:cNvSpPr>
          <p:nvPr>
            <p:ph type="body" sz="quarter" idx="36"/>
          </p:nvPr>
        </p:nvSpPr>
        <p:spPr>
          <a:xfrm>
            <a:off x="4426242" y="4395990"/>
            <a:ext cx="405128" cy="485340"/>
          </a:xfrm>
        </p:spPr>
        <p:txBody>
          <a:bodyPr>
            <a:normAutofit/>
          </a:bodyPr>
          <a:lstStyle/>
          <a:p>
            <a:pPr lvl="0"/>
            <a:r>
              <a:rPr lang="en-GB">
                <a:solidFill>
                  <a:srgbClr val="2D075E"/>
                </a:solidFill>
                <a:latin typeface="Graphik" panose="020B0503030202060203" pitchFamily="34" charset="0"/>
              </a:rPr>
              <a:t>6</a:t>
            </a:r>
            <a:endParaRPr lang="en-US">
              <a:solidFill>
                <a:srgbClr val="2D075E"/>
              </a:solidFill>
              <a:latin typeface="Graphik" panose="020B0503030202060203" pitchFamily="34" charset="0"/>
            </a:endParaRPr>
          </a:p>
        </p:txBody>
      </p:sp>
      <p:sp>
        <p:nvSpPr>
          <p:cNvPr id="10" name="Text Placeholder 9" descr="Agenda Item 6">
            <a:extLst>
              <a:ext uri="{FF2B5EF4-FFF2-40B4-BE49-F238E27FC236}">
                <a16:creationId xmlns:a16="http://schemas.microsoft.com/office/drawing/2014/main" id="{957E685F-2D7B-47FC-B5C9-F7D7083B14BB}"/>
              </a:ext>
            </a:extLst>
          </p:cNvPr>
          <p:cNvSpPr>
            <a:spLocks noGrp="1"/>
          </p:cNvSpPr>
          <p:nvPr>
            <p:ph type="body" sz="quarter" idx="26"/>
          </p:nvPr>
        </p:nvSpPr>
        <p:spPr>
          <a:xfrm>
            <a:off x="4966971" y="4395990"/>
            <a:ext cx="3550864" cy="485340"/>
          </a:xfrm>
        </p:spPr>
        <p:txBody>
          <a:bodyPr/>
          <a:lstStyle/>
          <a:p>
            <a:r>
              <a:rPr lang="en-US">
                <a:latin typeface="Graphik"/>
              </a:rPr>
              <a:t>SQL Database Build</a:t>
            </a:r>
            <a:endParaRPr lang="en-US">
              <a:latin typeface="Graphik" panose="020B0503030202060203" pitchFamily="34" charset="0"/>
            </a:endParaRPr>
          </a:p>
        </p:txBody>
      </p:sp>
      <p:sp>
        <p:nvSpPr>
          <p:cNvPr id="19" name="Text Placeholder 18" descr="No. 7">
            <a:extLst>
              <a:ext uri="{FF2B5EF4-FFF2-40B4-BE49-F238E27FC236}">
                <a16:creationId xmlns:a16="http://schemas.microsoft.com/office/drawing/2014/main" id="{4D3DC6CF-9870-44CD-80AD-B67181908436}"/>
              </a:ext>
            </a:extLst>
          </p:cNvPr>
          <p:cNvSpPr>
            <a:spLocks noGrp="1"/>
          </p:cNvSpPr>
          <p:nvPr>
            <p:ph type="body" sz="quarter" idx="37"/>
          </p:nvPr>
        </p:nvSpPr>
        <p:spPr>
          <a:xfrm>
            <a:off x="4426242" y="5000868"/>
            <a:ext cx="405128" cy="485340"/>
          </a:xfrm>
        </p:spPr>
        <p:txBody>
          <a:bodyPr>
            <a:normAutofit/>
          </a:bodyPr>
          <a:lstStyle/>
          <a:p>
            <a:pPr lvl="0"/>
            <a:r>
              <a:rPr lang="en-GB">
                <a:solidFill>
                  <a:srgbClr val="2D075E"/>
                </a:solidFill>
                <a:latin typeface="Graphik" panose="020B0503030202060203" pitchFamily="34" charset="0"/>
              </a:rPr>
              <a:t>7</a:t>
            </a:r>
            <a:endParaRPr lang="en-US">
              <a:solidFill>
                <a:srgbClr val="2D075E"/>
              </a:solidFill>
              <a:latin typeface="Graphik" panose="020B0503030202060203" pitchFamily="34" charset="0"/>
            </a:endParaRPr>
          </a:p>
        </p:txBody>
      </p:sp>
      <p:sp>
        <p:nvSpPr>
          <p:cNvPr id="11" name="Text Placeholder 10" descr="Agenda Item 7">
            <a:extLst>
              <a:ext uri="{FF2B5EF4-FFF2-40B4-BE49-F238E27FC236}">
                <a16:creationId xmlns:a16="http://schemas.microsoft.com/office/drawing/2014/main" id="{DE400299-0FDB-4390-ADDE-CF5AEED5DC62}"/>
              </a:ext>
            </a:extLst>
          </p:cNvPr>
          <p:cNvSpPr>
            <a:spLocks noGrp="1"/>
          </p:cNvSpPr>
          <p:nvPr>
            <p:ph type="body" sz="quarter" idx="28"/>
          </p:nvPr>
        </p:nvSpPr>
        <p:spPr>
          <a:xfrm>
            <a:off x="4966971" y="5000868"/>
            <a:ext cx="3550864" cy="485340"/>
          </a:xfrm>
        </p:spPr>
        <p:txBody>
          <a:bodyPr/>
          <a:lstStyle/>
          <a:p>
            <a:r>
              <a:rPr lang="en-GB">
                <a:latin typeface="Graphik"/>
              </a:rPr>
              <a:t>Data Visualisation</a:t>
            </a:r>
            <a:endParaRPr lang="en-GB">
              <a:latin typeface="Graphik" panose="020B0503030202060203" pitchFamily="34" charset="0"/>
            </a:endParaRPr>
          </a:p>
        </p:txBody>
      </p:sp>
      <p:sp>
        <p:nvSpPr>
          <p:cNvPr id="20" name="Text Placeholder 19" descr="No. 8">
            <a:extLst>
              <a:ext uri="{FF2B5EF4-FFF2-40B4-BE49-F238E27FC236}">
                <a16:creationId xmlns:a16="http://schemas.microsoft.com/office/drawing/2014/main" id="{51CE8229-7B4F-4140-BEAF-4B7A3B2F54B8}"/>
              </a:ext>
            </a:extLst>
          </p:cNvPr>
          <p:cNvSpPr>
            <a:spLocks noGrp="1"/>
          </p:cNvSpPr>
          <p:nvPr>
            <p:ph type="body" sz="quarter" idx="38"/>
          </p:nvPr>
        </p:nvSpPr>
        <p:spPr>
          <a:xfrm>
            <a:off x="4426242" y="5605747"/>
            <a:ext cx="405128" cy="485340"/>
          </a:xfrm>
        </p:spPr>
        <p:txBody>
          <a:bodyPr>
            <a:normAutofit/>
          </a:bodyPr>
          <a:lstStyle/>
          <a:p>
            <a:pPr lvl="0"/>
            <a:r>
              <a:rPr lang="en-GB">
                <a:solidFill>
                  <a:srgbClr val="2D075E"/>
                </a:solidFill>
                <a:latin typeface="Graphik" panose="020B0503030202060203" pitchFamily="34" charset="0"/>
              </a:rPr>
              <a:t>8</a:t>
            </a:r>
            <a:endParaRPr lang="en-US">
              <a:solidFill>
                <a:srgbClr val="2D075E"/>
              </a:solidFill>
              <a:latin typeface="Graphik" panose="020B0503030202060203" pitchFamily="34" charset="0"/>
            </a:endParaRPr>
          </a:p>
        </p:txBody>
      </p:sp>
      <p:sp>
        <p:nvSpPr>
          <p:cNvPr id="12" name="Text Placeholder 11" descr="Agenda Item 8">
            <a:extLst>
              <a:ext uri="{FF2B5EF4-FFF2-40B4-BE49-F238E27FC236}">
                <a16:creationId xmlns:a16="http://schemas.microsoft.com/office/drawing/2014/main" id="{C7F17630-7ADA-42EA-951E-085406AFC143}"/>
              </a:ext>
            </a:extLst>
          </p:cNvPr>
          <p:cNvSpPr>
            <a:spLocks noGrp="1"/>
          </p:cNvSpPr>
          <p:nvPr>
            <p:ph type="body" sz="quarter" idx="30"/>
          </p:nvPr>
        </p:nvSpPr>
        <p:spPr>
          <a:xfrm>
            <a:off x="4966971" y="5605747"/>
            <a:ext cx="3550864" cy="485340"/>
          </a:xfrm>
        </p:spPr>
        <p:txBody>
          <a:bodyPr/>
          <a:lstStyle/>
          <a:p>
            <a:r>
              <a:rPr lang="en-GB">
                <a:latin typeface="Graphik"/>
              </a:rPr>
              <a:t>Summary &amp; Conclusion</a:t>
            </a:r>
            <a:endParaRPr lang="en-US">
              <a:latin typeface="Graphik" panose="020B0503030202060203" pitchFamily="34" charset="0"/>
            </a:endParaRPr>
          </a:p>
        </p:txBody>
      </p:sp>
      <p:sp>
        <p:nvSpPr>
          <p:cNvPr id="37" name="Footer Placeholder 36">
            <a:extLst>
              <a:ext uri="{FF2B5EF4-FFF2-40B4-BE49-F238E27FC236}">
                <a16:creationId xmlns:a16="http://schemas.microsoft.com/office/drawing/2014/main" id="{03741C61-192B-4BFE-AEFD-61F9F96359DB}"/>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p>
        </p:txBody>
      </p:sp>
      <p:sp>
        <p:nvSpPr>
          <p:cNvPr id="39" name="Slide Number Placeholder 38">
            <a:extLst>
              <a:ext uri="{FF2B5EF4-FFF2-40B4-BE49-F238E27FC236}">
                <a16:creationId xmlns:a16="http://schemas.microsoft.com/office/drawing/2014/main" id="{E3C58D7A-1144-40F3-A5A2-E2C8A20B9B2C}"/>
              </a:ext>
            </a:extLst>
          </p:cNvPr>
          <p:cNvSpPr>
            <a:spLocks noGrp="1"/>
          </p:cNvSpPr>
          <p:nvPr>
            <p:ph type="sldNum" sz="quarter" idx="57"/>
          </p:nvPr>
        </p:nvSpPr>
        <p:spPr/>
        <p:txBody>
          <a:bodyPr/>
          <a:lstStyle/>
          <a:p>
            <a:fld id="{1F90F471-3972-4120-B8B3-0237DE626C35}" type="slidenum">
              <a:rPr lang="en-US" smtClean="0"/>
              <a:pPr/>
              <a:t>2</a:t>
            </a:fld>
            <a:endParaRPr lang="en-US"/>
          </a:p>
        </p:txBody>
      </p:sp>
    </p:spTree>
    <p:extLst>
      <p:ext uri="{BB962C8B-B14F-4D97-AF65-F5344CB8AC3E}">
        <p14:creationId xmlns:p14="http://schemas.microsoft.com/office/powerpoint/2010/main" val="167137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panose="020B0503030202060203" pitchFamily="34" charset="0"/>
              </a:rPr>
              <a:t>Meet the team</a:t>
            </a:r>
          </a:p>
        </p:txBody>
      </p:sp>
      <p:pic>
        <p:nvPicPr>
          <p:cNvPr id="14" name="Picture Placeholder 13" descr="A person wearing a purple head scarf&#10;&#10;Description automatically generated">
            <a:extLst>
              <a:ext uri="{FF2B5EF4-FFF2-40B4-BE49-F238E27FC236}">
                <a16:creationId xmlns:a16="http://schemas.microsoft.com/office/drawing/2014/main" id="{B7955CF3-C1D3-3B86-0CFF-8581821C57D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51" r="51"/>
          <a:stretch>
            <a:fillRect/>
          </a:stretch>
        </p:blipFill>
        <p:spPr>
          <a:xfrm>
            <a:off x="1287463" y="1874838"/>
            <a:ext cx="1554162" cy="1555750"/>
          </a:xfrm>
        </p:spPr>
      </p:pic>
      <p:sp>
        <p:nvSpPr>
          <p:cNvPr id="17" name="Picture Placeholder 16">
            <a:extLst>
              <a:ext uri="{FF2B5EF4-FFF2-40B4-BE49-F238E27FC236}">
                <a16:creationId xmlns:a16="http://schemas.microsoft.com/office/drawing/2014/main" id="{47303320-362E-481D-A56E-84142DC514DF}"/>
              </a:ext>
              <a:ext uri="{C183D7F6-B498-43B3-948B-1728B52AA6E4}">
                <adec:decorative xmlns:adec="http://schemas.microsoft.com/office/drawing/2017/decorative" val="1"/>
              </a:ext>
            </a:extLst>
          </p:cNvPr>
          <p:cNvSpPr>
            <a:spLocks noGrp="1"/>
          </p:cNvSpPr>
          <p:nvPr>
            <p:ph type="pic" sz="quarter" idx="30"/>
          </p:nvPr>
        </p:nvSpPr>
        <p:spPr>
          <a:xfrm>
            <a:off x="1287236" y="3676919"/>
            <a:ext cx="457200" cy="27432"/>
          </a:xfrm>
        </p:spPr>
        <p:txBody>
          <a:bodyPr>
            <a:normAutofit fontScale="25000" lnSpcReduction="20000"/>
          </a:bodyPr>
          <a:lstStyle/>
          <a:p>
            <a:endParaRPr lang="en-GB"/>
          </a:p>
        </p:txBody>
      </p:sp>
      <p:sp>
        <p:nvSpPr>
          <p:cNvPr id="8" name="Text Placeholder 7">
            <a:extLst>
              <a:ext uri="{FF2B5EF4-FFF2-40B4-BE49-F238E27FC236}">
                <a16:creationId xmlns:a16="http://schemas.microsoft.com/office/drawing/2014/main" id="{E65C246E-78EF-46E4-BD79-0627B6CBCE8B}"/>
              </a:ext>
            </a:extLst>
          </p:cNvPr>
          <p:cNvSpPr>
            <a:spLocks noGrp="1"/>
          </p:cNvSpPr>
          <p:nvPr>
            <p:ph type="body" sz="quarter" idx="19"/>
          </p:nvPr>
        </p:nvSpPr>
        <p:spPr>
          <a:xfrm>
            <a:off x="1283651" y="3956307"/>
            <a:ext cx="1554480" cy="1943892"/>
          </a:xfrm>
        </p:spPr>
        <p:txBody>
          <a:bodyPr>
            <a:normAutofit/>
          </a:bodyPr>
          <a:lstStyle/>
          <a:p>
            <a:pPr lvl="0"/>
            <a:r>
              <a:rPr lang="en-US" sz="2000" b="1">
                <a:latin typeface="Graphik" panose="020B0503030202060203" pitchFamily="34" charset="0"/>
              </a:rPr>
              <a:t>Jasmin Mohamed</a:t>
            </a:r>
          </a:p>
          <a:p>
            <a:pPr lvl="1"/>
            <a:r>
              <a:rPr lang="en-US" sz="1400">
                <a:latin typeface="Graphik" panose="020B0503030202060203" pitchFamily="34" charset="0"/>
              </a:rPr>
              <a:t>Business Architecture Analyst</a:t>
            </a:r>
          </a:p>
          <a:p>
            <a:pPr lvl="2"/>
            <a:r>
              <a:rPr lang="en-US" sz="1100">
                <a:latin typeface="Graphik" panose="020B0503030202060203" pitchFamily="34" charset="0"/>
              </a:rPr>
              <a:t>Snowflake and SQL Expert</a:t>
            </a:r>
          </a:p>
        </p:txBody>
      </p:sp>
      <p:pic>
        <p:nvPicPr>
          <p:cNvPr id="23" name="Picture Placeholder 22" descr="A person smiling at the camera&#10;&#10;Description automatically generated">
            <a:extLst>
              <a:ext uri="{FF2B5EF4-FFF2-40B4-BE49-F238E27FC236}">
                <a16:creationId xmlns:a16="http://schemas.microsoft.com/office/drawing/2014/main" id="{B18B29FC-865D-68C8-7804-D74C5091AE3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51" r="51"/>
          <a:stretch>
            <a:fillRect/>
          </a:stretch>
        </p:blipFill>
        <p:spPr>
          <a:xfrm>
            <a:off x="3262313" y="1874838"/>
            <a:ext cx="1554162" cy="1555750"/>
          </a:xfrm>
        </p:spPr>
      </p:pic>
      <p:sp>
        <p:nvSpPr>
          <p:cNvPr id="18" name="Picture Placeholder 17">
            <a:extLst>
              <a:ext uri="{FF2B5EF4-FFF2-40B4-BE49-F238E27FC236}">
                <a16:creationId xmlns:a16="http://schemas.microsoft.com/office/drawing/2014/main" id="{1684BAD2-D678-44FF-AF1D-191B6A9F3B5D}"/>
              </a:ext>
              <a:ext uri="{C183D7F6-B498-43B3-948B-1728B52AA6E4}">
                <adec:decorative xmlns:adec="http://schemas.microsoft.com/office/drawing/2017/decorative" val="1"/>
              </a:ext>
            </a:extLst>
          </p:cNvPr>
          <p:cNvSpPr>
            <a:spLocks noGrp="1"/>
          </p:cNvSpPr>
          <p:nvPr>
            <p:ph type="pic" sz="quarter" idx="31"/>
          </p:nvPr>
        </p:nvSpPr>
        <p:spPr>
          <a:xfrm>
            <a:off x="3262340" y="3676919"/>
            <a:ext cx="457200" cy="27432"/>
          </a:xfrm>
        </p:spPr>
        <p:txBody>
          <a:bodyPr>
            <a:normAutofit fontScale="25000" lnSpcReduction="20000"/>
          </a:bodyPr>
          <a:lstStyle/>
          <a:p>
            <a:endParaRPr lang="en-GB"/>
          </a:p>
        </p:txBody>
      </p:sp>
      <p:sp>
        <p:nvSpPr>
          <p:cNvPr id="9" name="Text Placeholder 8">
            <a:extLst>
              <a:ext uri="{FF2B5EF4-FFF2-40B4-BE49-F238E27FC236}">
                <a16:creationId xmlns:a16="http://schemas.microsoft.com/office/drawing/2014/main" id="{47D2867A-7E87-4948-83B6-64BDA3241592}"/>
              </a:ext>
            </a:extLst>
          </p:cNvPr>
          <p:cNvSpPr>
            <a:spLocks noGrp="1"/>
          </p:cNvSpPr>
          <p:nvPr>
            <p:ph type="body" sz="quarter" idx="20"/>
          </p:nvPr>
        </p:nvSpPr>
        <p:spPr>
          <a:xfrm>
            <a:off x="3259472" y="3956307"/>
            <a:ext cx="1671757" cy="1951961"/>
          </a:xfrm>
        </p:spPr>
        <p:txBody>
          <a:bodyPr>
            <a:normAutofit/>
          </a:bodyPr>
          <a:lstStyle/>
          <a:p>
            <a:pPr lvl="0"/>
            <a:r>
              <a:rPr lang="en-US" sz="2000" b="1">
                <a:latin typeface="Graphik" panose="020B0503030202060203" pitchFamily="34" charset="0"/>
              </a:rPr>
              <a:t>Isabella Madiedo</a:t>
            </a:r>
          </a:p>
          <a:p>
            <a:pPr lvl="1"/>
            <a:r>
              <a:rPr lang="en-US" sz="1400">
                <a:latin typeface="Graphik" panose="020B0503030202060203" pitchFamily="34" charset="0"/>
              </a:rPr>
              <a:t>Ind &amp; </a:t>
            </a:r>
            <a:r>
              <a:rPr lang="en-US" sz="1400" err="1">
                <a:latin typeface="Graphik" panose="020B0503030202060203" pitchFamily="34" charset="0"/>
              </a:rPr>
              <a:t>Func</a:t>
            </a:r>
            <a:r>
              <a:rPr lang="en-US" sz="1400">
                <a:latin typeface="Graphik" panose="020B0503030202060203" pitchFamily="34" charset="0"/>
              </a:rPr>
              <a:t> AI Decision Science Analyst</a:t>
            </a:r>
          </a:p>
          <a:p>
            <a:pPr lvl="2"/>
            <a:r>
              <a:rPr lang="en-US" sz="1100">
                <a:latin typeface="Graphik" panose="020B0503030202060203" pitchFamily="34" charset="0"/>
              </a:rPr>
              <a:t>Python Expert</a:t>
            </a:r>
          </a:p>
        </p:txBody>
      </p:sp>
      <p:pic>
        <p:nvPicPr>
          <p:cNvPr id="25" name="Picture Placeholder 24" descr="A person wearing a bow tie&#10;&#10;Description automatically generated">
            <a:extLst>
              <a:ext uri="{FF2B5EF4-FFF2-40B4-BE49-F238E27FC236}">
                <a16:creationId xmlns:a16="http://schemas.microsoft.com/office/drawing/2014/main" id="{F0E11DD9-1CF4-9943-D385-04201478C001}"/>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51" r="51"/>
          <a:stretch>
            <a:fillRect/>
          </a:stretch>
        </p:blipFill>
        <p:spPr>
          <a:xfrm>
            <a:off x="5237163" y="1874838"/>
            <a:ext cx="1554162" cy="1555750"/>
          </a:xfrm>
        </p:spPr>
      </p:pic>
      <p:sp>
        <p:nvSpPr>
          <p:cNvPr id="19" name="Picture Placeholder 18">
            <a:extLst>
              <a:ext uri="{FF2B5EF4-FFF2-40B4-BE49-F238E27FC236}">
                <a16:creationId xmlns:a16="http://schemas.microsoft.com/office/drawing/2014/main" id="{7474D3E6-4AF9-4E89-97AC-8AE397D3E9B0}"/>
              </a:ext>
              <a:ext uri="{C183D7F6-B498-43B3-948B-1728B52AA6E4}">
                <adec:decorative xmlns:adec="http://schemas.microsoft.com/office/drawing/2017/decorative" val="1"/>
              </a:ext>
            </a:extLst>
          </p:cNvPr>
          <p:cNvSpPr>
            <a:spLocks noGrp="1"/>
          </p:cNvSpPr>
          <p:nvPr>
            <p:ph type="pic" sz="quarter" idx="32"/>
          </p:nvPr>
        </p:nvSpPr>
        <p:spPr>
          <a:xfrm>
            <a:off x="5237444" y="3676919"/>
            <a:ext cx="457200" cy="27432"/>
          </a:xfrm>
        </p:spPr>
        <p:txBody>
          <a:bodyPr>
            <a:normAutofit fontScale="25000" lnSpcReduction="20000"/>
          </a:bodyPr>
          <a:lstStyle/>
          <a:p>
            <a:endParaRPr lang="en-GB"/>
          </a:p>
        </p:txBody>
      </p:sp>
      <p:sp>
        <p:nvSpPr>
          <p:cNvPr id="11" name="Text Placeholder 10">
            <a:extLst>
              <a:ext uri="{FF2B5EF4-FFF2-40B4-BE49-F238E27FC236}">
                <a16:creationId xmlns:a16="http://schemas.microsoft.com/office/drawing/2014/main" id="{D68A3661-C724-4481-ADF7-91974D6D8E5C}"/>
              </a:ext>
            </a:extLst>
          </p:cNvPr>
          <p:cNvSpPr>
            <a:spLocks noGrp="1"/>
          </p:cNvSpPr>
          <p:nvPr>
            <p:ph type="body" sz="quarter" idx="25"/>
          </p:nvPr>
        </p:nvSpPr>
        <p:spPr>
          <a:xfrm>
            <a:off x="5235292" y="3956307"/>
            <a:ext cx="1671757" cy="1951960"/>
          </a:xfrm>
        </p:spPr>
        <p:txBody>
          <a:bodyPr>
            <a:normAutofit/>
          </a:bodyPr>
          <a:lstStyle/>
          <a:p>
            <a:pPr lvl="0"/>
            <a:r>
              <a:rPr lang="en-US" sz="2000" b="1">
                <a:latin typeface="Graphik" panose="020B0503030202060203" pitchFamily="34" charset="0"/>
              </a:rPr>
              <a:t>Veer        Shah</a:t>
            </a:r>
          </a:p>
          <a:p>
            <a:pPr lvl="1"/>
            <a:r>
              <a:rPr lang="en-US" sz="1400">
                <a:latin typeface="Graphik" panose="020B0503030202060203" pitchFamily="34" charset="0"/>
              </a:rPr>
              <a:t>Ind &amp; </a:t>
            </a:r>
            <a:r>
              <a:rPr lang="en-US" sz="1400" err="1">
                <a:latin typeface="Graphik" panose="020B0503030202060203" pitchFamily="34" charset="0"/>
              </a:rPr>
              <a:t>Func</a:t>
            </a:r>
            <a:r>
              <a:rPr lang="en-US" sz="1400">
                <a:latin typeface="Graphik" panose="020B0503030202060203" pitchFamily="34" charset="0"/>
              </a:rPr>
              <a:t> AI Decision Science Analyst</a:t>
            </a:r>
          </a:p>
          <a:p>
            <a:pPr lvl="2"/>
            <a:r>
              <a:rPr lang="en-US" sz="1100">
                <a:latin typeface="Graphik" panose="020B0503030202060203" pitchFamily="34" charset="0"/>
              </a:rPr>
              <a:t>SQL &amp; Viz Expert</a:t>
            </a:r>
          </a:p>
        </p:txBody>
      </p:sp>
      <p:pic>
        <p:nvPicPr>
          <p:cNvPr id="27" name="Picture Placeholder 26" descr="A person smiling at the camera&#10;&#10;Description automatically generated">
            <a:extLst>
              <a:ext uri="{FF2B5EF4-FFF2-40B4-BE49-F238E27FC236}">
                <a16:creationId xmlns:a16="http://schemas.microsoft.com/office/drawing/2014/main" id="{CD66CF19-2E2B-2EDF-B276-F2BAE926F8B3}"/>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a:xfrm>
            <a:off x="7212013" y="1874838"/>
            <a:ext cx="1555750" cy="1555750"/>
          </a:xfrm>
        </p:spPr>
      </p:pic>
      <p:sp>
        <p:nvSpPr>
          <p:cNvPr id="20" name="Picture Placeholder 19">
            <a:extLst>
              <a:ext uri="{FF2B5EF4-FFF2-40B4-BE49-F238E27FC236}">
                <a16:creationId xmlns:a16="http://schemas.microsoft.com/office/drawing/2014/main" id="{329B1D30-E91E-4B58-BB8F-588A517625FF}"/>
              </a:ext>
              <a:ext uri="{C183D7F6-B498-43B3-948B-1728B52AA6E4}">
                <adec:decorative xmlns:adec="http://schemas.microsoft.com/office/drawing/2017/decorative" val="1"/>
              </a:ext>
            </a:extLst>
          </p:cNvPr>
          <p:cNvSpPr>
            <a:spLocks noGrp="1"/>
          </p:cNvSpPr>
          <p:nvPr>
            <p:ph type="pic" sz="quarter" idx="33"/>
          </p:nvPr>
        </p:nvSpPr>
        <p:spPr>
          <a:xfrm>
            <a:off x="7212548" y="3676919"/>
            <a:ext cx="457200" cy="27432"/>
          </a:xfrm>
        </p:spPr>
        <p:txBody>
          <a:bodyPr>
            <a:normAutofit fontScale="25000" lnSpcReduction="20000"/>
          </a:bodyPr>
          <a:lstStyle/>
          <a:p>
            <a:endParaRPr lang="en-GB"/>
          </a:p>
        </p:txBody>
      </p:sp>
      <p:sp>
        <p:nvSpPr>
          <p:cNvPr id="12" name="Text Placeholder 11">
            <a:extLst>
              <a:ext uri="{FF2B5EF4-FFF2-40B4-BE49-F238E27FC236}">
                <a16:creationId xmlns:a16="http://schemas.microsoft.com/office/drawing/2014/main" id="{A997D0D6-31E0-4AFF-8C13-49AB3D99D9BB}"/>
              </a:ext>
            </a:extLst>
          </p:cNvPr>
          <p:cNvSpPr>
            <a:spLocks noGrp="1"/>
          </p:cNvSpPr>
          <p:nvPr>
            <p:ph type="body" sz="quarter" idx="26"/>
          </p:nvPr>
        </p:nvSpPr>
        <p:spPr>
          <a:xfrm>
            <a:off x="7211114" y="3956307"/>
            <a:ext cx="1554480" cy="1951960"/>
          </a:xfrm>
        </p:spPr>
        <p:txBody>
          <a:bodyPr>
            <a:normAutofit/>
          </a:bodyPr>
          <a:lstStyle/>
          <a:p>
            <a:pPr lvl="0"/>
            <a:r>
              <a:rPr lang="en-US" sz="2000" b="1" err="1">
                <a:latin typeface="Graphik" panose="020B0503030202060203" pitchFamily="34" charset="0"/>
              </a:rPr>
              <a:t>Yesol</a:t>
            </a:r>
            <a:r>
              <a:rPr lang="en-US" sz="2000" b="1">
                <a:latin typeface="Graphik" panose="020B0503030202060203" pitchFamily="34" charset="0"/>
              </a:rPr>
              <a:t>      Park</a:t>
            </a:r>
          </a:p>
          <a:p>
            <a:pPr lvl="1"/>
            <a:r>
              <a:rPr lang="en-US" sz="1400">
                <a:latin typeface="Graphik" panose="020B0503030202060203" pitchFamily="34" charset="0"/>
              </a:rPr>
              <a:t>Business Architecture Analyst</a:t>
            </a:r>
          </a:p>
          <a:p>
            <a:pPr lvl="2"/>
            <a:r>
              <a:rPr lang="en-US" sz="1100">
                <a:latin typeface="Graphik" panose="020B0503030202060203" pitchFamily="34" charset="0"/>
              </a:rPr>
              <a:t>Power BI Expert</a:t>
            </a:r>
          </a:p>
        </p:txBody>
      </p:sp>
      <p:pic>
        <p:nvPicPr>
          <p:cNvPr id="29" name="Picture Placeholder 28" descr="A person smiling for a picture&#10;&#10;Description automatically generated">
            <a:extLst>
              <a:ext uri="{FF2B5EF4-FFF2-40B4-BE49-F238E27FC236}">
                <a16:creationId xmlns:a16="http://schemas.microsoft.com/office/drawing/2014/main" id="{D6896C34-CADC-5C97-FA79-E14F53179A6D}"/>
              </a:ext>
            </a:extLst>
          </p:cNvPr>
          <p:cNvPicPr>
            <a:picLocks noGrp="1" noChangeAspect="1"/>
          </p:cNvPicPr>
          <p:nvPr>
            <p:ph type="pic" sz="quarter" idx="24"/>
          </p:nvPr>
        </p:nvPicPr>
        <p:blipFill>
          <a:blip r:embed="rId7">
            <a:extLst>
              <a:ext uri="{28A0092B-C50C-407E-A947-70E740481C1C}">
                <a14:useLocalDpi xmlns:a14="http://schemas.microsoft.com/office/drawing/2010/main" val="0"/>
              </a:ext>
            </a:extLst>
          </a:blip>
          <a:srcRect/>
          <a:stretch>
            <a:fillRect/>
          </a:stretch>
        </p:blipFill>
        <p:spPr>
          <a:xfrm>
            <a:off x="9186863" y="1874838"/>
            <a:ext cx="1555750" cy="1555750"/>
          </a:xfrm>
        </p:spPr>
      </p:pic>
      <p:sp>
        <p:nvSpPr>
          <p:cNvPr id="21" name="Picture Placeholder 20">
            <a:extLst>
              <a:ext uri="{FF2B5EF4-FFF2-40B4-BE49-F238E27FC236}">
                <a16:creationId xmlns:a16="http://schemas.microsoft.com/office/drawing/2014/main" id="{2A9BB525-4F1A-45B8-A645-1BDE05505742}"/>
              </a:ext>
              <a:ext uri="{C183D7F6-B498-43B3-948B-1728B52AA6E4}">
                <adec:decorative xmlns:adec="http://schemas.microsoft.com/office/drawing/2017/decorative" val="1"/>
              </a:ext>
            </a:extLst>
          </p:cNvPr>
          <p:cNvSpPr>
            <a:spLocks noGrp="1"/>
          </p:cNvSpPr>
          <p:nvPr>
            <p:ph type="pic" sz="quarter" idx="34"/>
          </p:nvPr>
        </p:nvSpPr>
        <p:spPr>
          <a:xfrm>
            <a:off x="9187652" y="3676919"/>
            <a:ext cx="457200" cy="27432"/>
          </a:xfrm>
        </p:spPr>
        <p:txBody>
          <a:bodyPr>
            <a:normAutofit fontScale="25000" lnSpcReduction="20000"/>
          </a:bodyPr>
          <a:lstStyle/>
          <a:p>
            <a:endParaRPr lang="en-GB"/>
          </a:p>
        </p:txBody>
      </p:sp>
      <p:sp>
        <p:nvSpPr>
          <p:cNvPr id="13" name="Text Placeholder 12">
            <a:extLst>
              <a:ext uri="{FF2B5EF4-FFF2-40B4-BE49-F238E27FC236}">
                <a16:creationId xmlns:a16="http://schemas.microsoft.com/office/drawing/2014/main" id="{E03BE9D0-5321-42DA-BB53-B5BC851049A9}"/>
              </a:ext>
            </a:extLst>
          </p:cNvPr>
          <p:cNvSpPr>
            <a:spLocks noGrp="1"/>
          </p:cNvSpPr>
          <p:nvPr>
            <p:ph type="body" sz="quarter" idx="27"/>
          </p:nvPr>
        </p:nvSpPr>
        <p:spPr>
          <a:xfrm>
            <a:off x="9186935" y="3956307"/>
            <a:ext cx="1554480" cy="1951958"/>
          </a:xfrm>
        </p:spPr>
        <p:txBody>
          <a:bodyPr>
            <a:normAutofit/>
          </a:bodyPr>
          <a:lstStyle/>
          <a:p>
            <a:r>
              <a:rPr lang="en-US" sz="2000" b="1">
                <a:latin typeface="Graphik" panose="020B0503030202060203" pitchFamily="34" charset="0"/>
              </a:rPr>
              <a:t>Cheryl       Liu</a:t>
            </a:r>
          </a:p>
          <a:p>
            <a:pPr lvl="1"/>
            <a:r>
              <a:rPr lang="en-US" sz="1400">
                <a:latin typeface="Graphik" panose="020B0503030202060203" pitchFamily="34" charset="0"/>
              </a:rPr>
              <a:t>Business Architecture Analyst</a:t>
            </a:r>
          </a:p>
          <a:p>
            <a:pPr lvl="2"/>
            <a:r>
              <a:rPr lang="en-US" sz="1100">
                <a:latin typeface="Graphik" panose="020B0503030202060203" pitchFamily="34" charset="0"/>
              </a:rPr>
              <a:t>Power BI Expert</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3</a:t>
            </a:fld>
            <a:endParaRPr lang="en-US"/>
          </a:p>
        </p:txBody>
      </p:sp>
    </p:spTree>
    <p:extLst>
      <p:ext uri="{BB962C8B-B14F-4D97-AF65-F5344CB8AC3E}">
        <p14:creationId xmlns:p14="http://schemas.microsoft.com/office/powerpoint/2010/main" val="70742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p:txBody>
          <a:bodyPr>
            <a:normAutofit/>
          </a:bodyPr>
          <a:lstStyle/>
          <a:p>
            <a:r>
              <a:rPr lang="en-GB" sz="4400" b="1">
                <a:latin typeface="Graphik" panose="020B0503030202060203" pitchFamily="34" charset="0"/>
              </a:rPr>
              <a:t>Intro &amp; Challenge Brief</a:t>
            </a:r>
            <a:endParaRPr lang="en-US" sz="4400" b="1">
              <a:latin typeface="Graphik" panose="020B0503030202060203" pitchFamily="34" charset="0"/>
            </a:endParaRP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p:txBody>
          <a:bodyPr/>
          <a:lstStyle/>
          <a:p>
            <a:fld id="{1F90F471-3972-4120-B8B3-0237DE626C35}" type="slidenum">
              <a:rPr lang="en-US" smtClean="0"/>
              <a:pPr/>
              <a:t>4</a:t>
            </a:fld>
            <a:endParaRPr lang="en-US"/>
          </a:p>
        </p:txBody>
      </p:sp>
      <p:pic>
        <p:nvPicPr>
          <p:cNvPr id="6" name="Picture 5" descr="A person jumping over a bridge&#10;&#10;Description automatically generated">
            <a:extLst>
              <a:ext uri="{FF2B5EF4-FFF2-40B4-BE49-F238E27FC236}">
                <a16:creationId xmlns:a16="http://schemas.microsoft.com/office/drawing/2014/main" id="{D2161E62-A5CD-4E09-55D5-860230848BF4}"/>
              </a:ext>
            </a:extLst>
          </p:cNvPr>
          <p:cNvPicPr>
            <a:picLocks noChangeAspect="1"/>
          </p:cNvPicPr>
          <p:nvPr/>
        </p:nvPicPr>
        <p:blipFill>
          <a:blip r:embed="rId3">
            <a:extLst>
              <a:ext uri="{28A0092B-C50C-407E-A947-70E740481C1C}">
                <a14:useLocalDpi xmlns:a14="http://schemas.microsoft.com/office/drawing/2010/main" val="0"/>
              </a:ext>
            </a:extLst>
          </a:blip>
          <a:srcRect l="30005" t="6812" r="25562" b="12319"/>
          <a:stretch/>
        </p:blipFill>
        <p:spPr>
          <a:xfrm>
            <a:off x="7000461" y="516833"/>
            <a:ext cx="4572000" cy="55460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759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p:txBody>
          <a:bodyPr>
            <a:normAutofit/>
          </a:bodyPr>
          <a:lstStyle/>
          <a:p>
            <a:r>
              <a:rPr lang="en-GB" sz="4400" b="1">
                <a:latin typeface="Graphik" panose="020B0503030202060203" pitchFamily="34" charset="0"/>
              </a:rPr>
              <a:t>Data Cleaning</a:t>
            </a:r>
            <a:endParaRPr lang="en-US" sz="4400" b="1">
              <a:latin typeface="Graphik" panose="020B0503030202060203" pitchFamily="34" charset="0"/>
            </a:endParaRP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p:txBody>
          <a:bodyPr/>
          <a:lstStyle/>
          <a:p>
            <a:fld id="{1F90F471-3972-4120-B8B3-0237DE626C35}" type="slidenum">
              <a:rPr lang="en-US" smtClean="0"/>
              <a:pPr/>
              <a:t>5</a:t>
            </a:fld>
            <a:endParaRPr lang="en-US"/>
          </a:p>
        </p:txBody>
      </p:sp>
      <p:pic>
        <p:nvPicPr>
          <p:cNvPr id="8" name="Picture 7" descr="A person running up stairs&#10;&#10;Description automatically generated">
            <a:extLst>
              <a:ext uri="{FF2B5EF4-FFF2-40B4-BE49-F238E27FC236}">
                <a16:creationId xmlns:a16="http://schemas.microsoft.com/office/drawing/2014/main" id="{77A5EAB0-8ECD-3A84-37D0-1C6877CB9057}"/>
              </a:ext>
            </a:extLst>
          </p:cNvPr>
          <p:cNvPicPr>
            <a:picLocks noChangeAspect="1"/>
          </p:cNvPicPr>
          <p:nvPr/>
        </p:nvPicPr>
        <p:blipFill>
          <a:blip r:embed="rId3">
            <a:extLst>
              <a:ext uri="{28A0092B-C50C-407E-A947-70E740481C1C}">
                <a14:useLocalDpi xmlns:a14="http://schemas.microsoft.com/office/drawing/2010/main" val="0"/>
              </a:ext>
            </a:extLst>
          </a:blip>
          <a:srcRect l="53159" t="19130" r="2350"/>
          <a:stretch/>
        </p:blipFill>
        <p:spPr>
          <a:xfrm>
            <a:off x="7000461" y="516833"/>
            <a:ext cx="4572000" cy="55460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89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panose="020B0503030202060203" pitchFamily="34" charset="0"/>
              </a:rPr>
              <a:t>Data Cleaning Overview</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6</a:t>
            </a:fld>
            <a:endParaRPr lang="en-US"/>
          </a:p>
        </p:txBody>
      </p:sp>
      <p:sp>
        <p:nvSpPr>
          <p:cNvPr id="40" name="TextBox 39">
            <a:extLst>
              <a:ext uri="{FF2B5EF4-FFF2-40B4-BE49-F238E27FC236}">
                <a16:creationId xmlns:a16="http://schemas.microsoft.com/office/drawing/2014/main" id="{1A826776-D1F7-9FBB-831A-12E3EDC195CA}"/>
              </a:ext>
            </a:extLst>
          </p:cNvPr>
          <p:cNvSpPr txBox="1"/>
          <p:nvPr/>
        </p:nvSpPr>
        <p:spPr>
          <a:xfrm>
            <a:off x="883906" y="1487748"/>
            <a:ext cx="4687986" cy="369332"/>
          </a:xfrm>
          <a:prstGeom prst="rect">
            <a:avLst/>
          </a:prstGeom>
          <a:noFill/>
        </p:spPr>
        <p:txBody>
          <a:bodyPr wrap="square" rtlCol="0">
            <a:spAutoFit/>
          </a:bodyPr>
          <a:lstStyle/>
          <a:p>
            <a:pPr algn="ctr"/>
            <a:r>
              <a:rPr lang="en-GB" b="1">
                <a:latin typeface="Graphik" panose="020B0503030202060203" pitchFamily="34" charset="0"/>
              </a:rPr>
              <a:t>Outliers &amp; Inconsistencies Examples</a:t>
            </a:r>
          </a:p>
        </p:txBody>
      </p:sp>
      <p:pic>
        <p:nvPicPr>
          <p:cNvPr id="42" name="Picture 41">
            <a:extLst>
              <a:ext uri="{FF2B5EF4-FFF2-40B4-BE49-F238E27FC236}">
                <a16:creationId xmlns:a16="http://schemas.microsoft.com/office/drawing/2014/main" id="{A4528BA9-4C1C-69BF-59CC-1ECD6F03B004}"/>
              </a:ext>
            </a:extLst>
          </p:cNvPr>
          <p:cNvPicPr>
            <a:picLocks noChangeAspect="1"/>
          </p:cNvPicPr>
          <p:nvPr/>
        </p:nvPicPr>
        <p:blipFill>
          <a:blip r:embed="rId3"/>
          <a:stretch>
            <a:fillRect/>
          </a:stretch>
        </p:blipFill>
        <p:spPr>
          <a:xfrm>
            <a:off x="381000" y="2049428"/>
            <a:ext cx="2410174" cy="1784044"/>
          </a:xfrm>
          <a:prstGeom prst="rect">
            <a:avLst/>
          </a:prstGeom>
        </p:spPr>
      </p:pic>
      <p:pic>
        <p:nvPicPr>
          <p:cNvPr id="44" name="Picture 43">
            <a:extLst>
              <a:ext uri="{FF2B5EF4-FFF2-40B4-BE49-F238E27FC236}">
                <a16:creationId xmlns:a16="http://schemas.microsoft.com/office/drawing/2014/main" id="{A93061D8-6B7F-C7E2-46F1-410F6687D48B}"/>
              </a:ext>
            </a:extLst>
          </p:cNvPr>
          <p:cNvPicPr>
            <a:picLocks noChangeAspect="1"/>
          </p:cNvPicPr>
          <p:nvPr/>
        </p:nvPicPr>
        <p:blipFill>
          <a:blip r:embed="rId4"/>
          <a:stretch>
            <a:fillRect/>
          </a:stretch>
        </p:blipFill>
        <p:spPr>
          <a:xfrm>
            <a:off x="2963117" y="2049428"/>
            <a:ext cx="2448772" cy="1784044"/>
          </a:xfrm>
          <a:prstGeom prst="rect">
            <a:avLst/>
          </a:prstGeom>
        </p:spPr>
      </p:pic>
      <p:pic>
        <p:nvPicPr>
          <p:cNvPr id="46" name="Picture 45">
            <a:extLst>
              <a:ext uri="{FF2B5EF4-FFF2-40B4-BE49-F238E27FC236}">
                <a16:creationId xmlns:a16="http://schemas.microsoft.com/office/drawing/2014/main" id="{F3246032-74ED-5B4B-829A-C5A07D8CAA1E}"/>
              </a:ext>
            </a:extLst>
          </p:cNvPr>
          <p:cNvPicPr>
            <a:picLocks noChangeAspect="1"/>
          </p:cNvPicPr>
          <p:nvPr/>
        </p:nvPicPr>
        <p:blipFill>
          <a:blip r:embed="rId5"/>
          <a:stretch>
            <a:fillRect/>
          </a:stretch>
        </p:blipFill>
        <p:spPr>
          <a:xfrm>
            <a:off x="1758030" y="4025820"/>
            <a:ext cx="2410174" cy="1784044"/>
          </a:xfrm>
          <a:prstGeom prst="rect">
            <a:avLst/>
          </a:prstGeom>
        </p:spPr>
      </p:pic>
      <p:sp>
        <p:nvSpPr>
          <p:cNvPr id="47" name="TextBox 46">
            <a:extLst>
              <a:ext uri="{FF2B5EF4-FFF2-40B4-BE49-F238E27FC236}">
                <a16:creationId xmlns:a16="http://schemas.microsoft.com/office/drawing/2014/main" id="{B95D0327-50EA-41DC-0200-177AFEF10950}"/>
              </a:ext>
            </a:extLst>
          </p:cNvPr>
          <p:cNvSpPr txBox="1"/>
          <p:nvPr/>
        </p:nvSpPr>
        <p:spPr>
          <a:xfrm>
            <a:off x="7292141" y="1487748"/>
            <a:ext cx="3652555" cy="369332"/>
          </a:xfrm>
          <a:prstGeom prst="rect">
            <a:avLst/>
          </a:prstGeom>
          <a:noFill/>
        </p:spPr>
        <p:txBody>
          <a:bodyPr wrap="square" rtlCol="0">
            <a:spAutoFit/>
          </a:bodyPr>
          <a:lstStyle/>
          <a:p>
            <a:pPr algn="ctr"/>
            <a:r>
              <a:rPr lang="en-GB" b="1">
                <a:latin typeface="Graphik" panose="020B0503030202060203" pitchFamily="34" charset="0"/>
              </a:rPr>
              <a:t>Missing Values Examples</a:t>
            </a:r>
          </a:p>
        </p:txBody>
      </p:sp>
      <p:pic>
        <p:nvPicPr>
          <p:cNvPr id="51" name="Picture 50">
            <a:extLst>
              <a:ext uri="{FF2B5EF4-FFF2-40B4-BE49-F238E27FC236}">
                <a16:creationId xmlns:a16="http://schemas.microsoft.com/office/drawing/2014/main" id="{69D79692-0D1A-7F73-F1AB-349F89D7C288}"/>
              </a:ext>
            </a:extLst>
          </p:cNvPr>
          <p:cNvPicPr>
            <a:picLocks noChangeAspect="1"/>
          </p:cNvPicPr>
          <p:nvPr/>
        </p:nvPicPr>
        <p:blipFill>
          <a:blip r:embed="rId6"/>
          <a:stretch>
            <a:fillRect/>
          </a:stretch>
        </p:blipFill>
        <p:spPr>
          <a:xfrm>
            <a:off x="6652583" y="1932525"/>
            <a:ext cx="2371933" cy="1962979"/>
          </a:xfrm>
          <a:prstGeom prst="rect">
            <a:avLst/>
          </a:prstGeom>
        </p:spPr>
      </p:pic>
      <p:pic>
        <p:nvPicPr>
          <p:cNvPr id="53" name="Picture 52">
            <a:extLst>
              <a:ext uri="{FF2B5EF4-FFF2-40B4-BE49-F238E27FC236}">
                <a16:creationId xmlns:a16="http://schemas.microsoft.com/office/drawing/2014/main" id="{91DFCC7A-E9B0-1B57-D031-4B1D1B6335B8}"/>
              </a:ext>
            </a:extLst>
          </p:cNvPr>
          <p:cNvPicPr>
            <a:picLocks noChangeAspect="1"/>
          </p:cNvPicPr>
          <p:nvPr/>
        </p:nvPicPr>
        <p:blipFill>
          <a:blip r:embed="rId7"/>
          <a:stretch>
            <a:fillRect/>
          </a:stretch>
        </p:blipFill>
        <p:spPr>
          <a:xfrm>
            <a:off x="9228882" y="1932525"/>
            <a:ext cx="2371933" cy="1962980"/>
          </a:xfrm>
          <a:prstGeom prst="rect">
            <a:avLst/>
          </a:prstGeom>
        </p:spPr>
      </p:pic>
      <p:pic>
        <p:nvPicPr>
          <p:cNvPr id="55" name="Picture 54">
            <a:extLst>
              <a:ext uri="{FF2B5EF4-FFF2-40B4-BE49-F238E27FC236}">
                <a16:creationId xmlns:a16="http://schemas.microsoft.com/office/drawing/2014/main" id="{705BB3BF-17FD-EA25-5554-7160691E2623}"/>
              </a:ext>
            </a:extLst>
          </p:cNvPr>
          <p:cNvPicPr>
            <a:picLocks noChangeAspect="1"/>
          </p:cNvPicPr>
          <p:nvPr/>
        </p:nvPicPr>
        <p:blipFill>
          <a:blip r:embed="rId8"/>
          <a:stretch>
            <a:fillRect/>
          </a:stretch>
        </p:blipFill>
        <p:spPr>
          <a:xfrm>
            <a:off x="8023798" y="4112888"/>
            <a:ext cx="2357016" cy="1950634"/>
          </a:xfrm>
          <a:prstGeom prst="rect">
            <a:avLst/>
          </a:prstGeom>
        </p:spPr>
      </p:pic>
    </p:spTree>
    <p:extLst>
      <p:ext uri="{BB962C8B-B14F-4D97-AF65-F5344CB8AC3E}">
        <p14:creationId xmlns:p14="http://schemas.microsoft.com/office/powerpoint/2010/main" val="108559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riding a bicycle&#10;&#10;Description automatically generated">
            <a:extLst>
              <a:ext uri="{FF2B5EF4-FFF2-40B4-BE49-F238E27FC236}">
                <a16:creationId xmlns:a16="http://schemas.microsoft.com/office/drawing/2014/main" id="{8B0C95EA-8A84-C54C-D6F8-2AA7F11539DB}"/>
              </a:ext>
            </a:extLst>
          </p:cNvPr>
          <p:cNvPicPr>
            <a:picLocks noChangeAspect="1"/>
          </p:cNvPicPr>
          <p:nvPr/>
        </p:nvPicPr>
        <p:blipFill>
          <a:blip r:embed="rId3">
            <a:extLst>
              <a:ext uri="{28A0092B-C50C-407E-A947-70E740481C1C}">
                <a14:useLocalDpi xmlns:a14="http://schemas.microsoft.com/office/drawing/2010/main" val="0"/>
              </a:ext>
            </a:extLst>
          </a:blip>
          <a:srcRect l="22374" r="25770"/>
          <a:stretch/>
        </p:blipFill>
        <p:spPr>
          <a:xfrm>
            <a:off x="7000463" y="516833"/>
            <a:ext cx="4572000" cy="5546035"/>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5E12FC18-32C4-4C31-95F9-1B65B1F63539}"/>
              </a:ext>
            </a:extLst>
          </p:cNvPr>
          <p:cNvSpPr>
            <a:spLocks noGrp="1"/>
          </p:cNvSpPr>
          <p:nvPr>
            <p:ph type="title"/>
          </p:nvPr>
        </p:nvSpPr>
        <p:spPr/>
        <p:txBody>
          <a:bodyPr>
            <a:normAutofit/>
          </a:bodyPr>
          <a:lstStyle/>
          <a:p>
            <a:r>
              <a:rPr lang="en-GB" sz="4400" b="1">
                <a:latin typeface="Graphik" panose="020B0503030202060203" pitchFamily="34" charset="0"/>
              </a:rPr>
              <a:t>Exploratory Data Analysis</a:t>
            </a:r>
            <a:endParaRPr lang="en-US" sz="4400" b="1">
              <a:latin typeface="Graphik" panose="020B0503030202060203" pitchFamily="34" charset="0"/>
            </a:endParaRPr>
          </a:p>
        </p:txBody>
      </p:sp>
      <p:sp>
        <p:nvSpPr>
          <p:cNvPr id="3" name="Footer Placeholder 2">
            <a:extLst>
              <a:ext uri="{FF2B5EF4-FFF2-40B4-BE49-F238E27FC236}">
                <a16:creationId xmlns:a16="http://schemas.microsoft.com/office/drawing/2014/main" id="{B8D95FB7-4700-4E03-BBDB-C5FC6AEFC316}"/>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p>
        </p:txBody>
      </p:sp>
      <p:sp>
        <p:nvSpPr>
          <p:cNvPr id="5" name="Slide Number Placeholder 4">
            <a:extLst>
              <a:ext uri="{FF2B5EF4-FFF2-40B4-BE49-F238E27FC236}">
                <a16:creationId xmlns:a16="http://schemas.microsoft.com/office/drawing/2014/main" id="{8BAC3EDF-7D22-4BBE-8347-4B8BDA4D5E26}"/>
              </a:ext>
            </a:extLst>
          </p:cNvPr>
          <p:cNvSpPr>
            <a:spLocks noGrp="1"/>
          </p:cNvSpPr>
          <p:nvPr>
            <p:ph type="sldNum" sz="quarter" idx="19"/>
          </p:nvPr>
        </p:nvSpPr>
        <p:spPr/>
        <p:txBody>
          <a:bodyPr/>
          <a:lstStyle/>
          <a:p>
            <a:fld id="{1F90F471-3972-4120-B8B3-0237DE626C35}" type="slidenum">
              <a:rPr lang="en-US" smtClean="0"/>
              <a:pPr/>
              <a:t>7</a:t>
            </a:fld>
            <a:endParaRPr lang="en-US"/>
          </a:p>
        </p:txBody>
      </p:sp>
    </p:spTree>
    <p:extLst>
      <p:ext uri="{BB962C8B-B14F-4D97-AF65-F5344CB8AC3E}">
        <p14:creationId xmlns:p14="http://schemas.microsoft.com/office/powerpoint/2010/main" val="321233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panose="020B0503030202060203" pitchFamily="34" charset="0"/>
              </a:rPr>
              <a:t>Exploratory Data Analysis (1/2)</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8</a:t>
            </a:fld>
            <a:endParaRPr lang="en-US"/>
          </a:p>
        </p:txBody>
      </p:sp>
      <p:sp>
        <p:nvSpPr>
          <p:cNvPr id="40" name="TextBox 39">
            <a:extLst>
              <a:ext uri="{FF2B5EF4-FFF2-40B4-BE49-F238E27FC236}">
                <a16:creationId xmlns:a16="http://schemas.microsoft.com/office/drawing/2014/main" id="{1A826776-D1F7-9FBB-831A-12E3EDC195CA}"/>
              </a:ext>
            </a:extLst>
          </p:cNvPr>
          <p:cNvSpPr txBox="1"/>
          <p:nvPr/>
        </p:nvSpPr>
        <p:spPr>
          <a:xfrm>
            <a:off x="276659" y="1487748"/>
            <a:ext cx="4687986" cy="369332"/>
          </a:xfrm>
          <a:prstGeom prst="rect">
            <a:avLst/>
          </a:prstGeom>
          <a:noFill/>
        </p:spPr>
        <p:txBody>
          <a:bodyPr wrap="square" rtlCol="0">
            <a:spAutoFit/>
          </a:bodyPr>
          <a:lstStyle/>
          <a:p>
            <a:pPr algn="ctr"/>
            <a:r>
              <a:rPr lang="en-GB" b="1">
                <a:latin typeface="Graphik" panose="020B0503030202060203" pitchFamily="34" charset="0"/>
              </a:rPr>
              <a:t>Categorical Variables Examples</a:t>
            </a:r>
          </a:p>
        </p:txBody>
      </p:sp>
      <p:sp>
        <p:nvSpPr>
          <p:cNvPr id="47" name="TextBox 46">
            <a:extLst>
              <a:ext uri="{FF2B5EF4-FFF2-40B4-BE49-F238E27FC236}">
                <a16:creationId xmlns:a16="http://schemas.microsoft.com/office/drawing/2014/main" id="{B95D0327-50EA-41DC-0200-177AFEF10950}"/>
              </a:ext>
            </a:extLst>
          </p:cNvPr>
          <p:cNvSpPr txBox="1"/>
          <p:nvPr/>
        </p:nvSpPr>
        <p:spPr>
          <a:xfrm>
            <a:off x="6490864" y="1484040"/>
            <a:ext cx="3652555" cy="369332"/>
          </a:xfrm>
          <a:prstGeom prst="rect">
            <a:avLst/>
          </a:prstGeom>
          <a:noFill/>
        </p:spPr>
        <p:txBody>
          <a:bodyPr wrap="square" rtlCol="0">
            <a:spAutoFit/>
          </a:bodyPr>
          <a:lstStyle/>
          <a:p>
            <a:pPr algn="ctr"/>
            <a:r>
              <a:rPr lang="en-GB" b="1">
                <a:latin typeface="Graphik" panose="020B0503030202060203" pitchFamily="34" charset="0"/>
              </a:rPr>
              <a:t>Numerical Variables Examples</a:t>
            </a:r>
          </a:p>
        </p:txBody>
      </p:sp>
      <p:pic>
        <p:nvPicPr>
          <p:cNvPr id="4" name="Picture 3">
            <a:extLst>
              <a:ext uri="{FF2B5EF4-FFF2-40B4-BE49-F238E27FC236}">
                <a16:creationId xmlns:a16="http://schemas.microsoft.com/office/drawing/2014/main" id="{AC954B71-E457-6FA9-832B-C9805A3A469C}"/>
              </a:ext>
            </a:extLst>
          </p:cNvPr>
          <p:cNvPicPr>
            <a:picLocks noChangeAspect="1"/>
          </p:cNvPicPr>
          <p:nvPr/>
        </p:nvPicPr>
        <p:blipFill>
          <a:blip r:embed="rId3"/>
          <a:stretch>
            <a:fillRect/>
          </a:stretch>
        </p:blipFill>
        <p:spPr>
          <a:xfrm>
            <a:off x="1071564" y="1991486"/>
            <a:ext cx="2866805" cy="2120969"/>
          </a:xfrm>
          <a:prstGeom prst="rect">
            <a:avLst/>
          </a:prstGeom>
        </p:spPr>
      </p:pic>
      <p:pic>
        <p:nvPicPr>
          <p:cNvPr id="6" name="Picture 5">
            <a:extLst>
              <a:ext uri="{FF2B5EF4-FFF2-40B4-BE49-F238E27FC236}">
                <a16:creationId xmlns:a16="http://schemas.microsoft.com/office/drawing/2014/main" id="{A29B35A8-01DC-2FEF-7167-658292815913}"/>
              </a:ext>
            </a:extLst>
          </p:cNvPr>
          <p:cNvPicPr>
            <a:picLocks noChangeAspect="1"/>
          </p:cNvPicPr>
          <p:nvPr/>
        </p:nvPicPr>
        <p:blipFill>
          <a:blip r:embed="rId4"/>
          <a:stretch>
            <a:fillRect/>
          </a:stretch>
        </p:blipFill>
        <p:spPr>
          <a:xfrm>
            <a:off x="1071563" y="4245667"/>
            <a:ext cx="2866805" cy="2120969"/>
          </a:xfrm>
          <a:prstGeom prst="rect">
            <a:avLst/>
          </a:prstGeom>
        </p:spPr>
      </p:pic>
      <p:pic>
        <p:nvPicPr>
          <p:cNvPr id="12" name="Picture 11">
            <a:extLst>
              <a:ext uri="{FF2B5EF4-FFF2-40B4-BE49-F238E27FC236}">
                <a16:creationId xmlns:a16="http://schemas.microsoft.com/office/drawing/2014/main" id="{140D1CBA-34A6-6312-2807-63524864C10C}"/>
              </a:ext>
            </a:extLst>
          </p:cNvPr>
          <p:cNvPicPr>
            <a:picLocks noChangeAspect="1"/>
          </p:cNvPicPr>
          <p:nvPr/>
        </p:nvPicPr>
        <p:blipFill>
          <a:blip r:embed="rId5"/>
          <a:stretch>
            <a:fillRect/>
          </a:stretch>
        </p:blipFill>
        <p:spPr>
          <a:xfrm>
            <a:off x="5086122" y="2163762"/>
            <a:ext cx="3185510" cy="1927403"/>
          </a:xfrm>
          <a:prstGeom prst="rect">
            <a:avLst/>
          </a:prstGeom>
        </p:spPr>
      </p:pic>
      <p:pic>
        <p:nvPicPr>
          <p:cNvPr id="14" name="Picture 13">
            <a:extLst>
              <a:ext uri="{FF2B5EF4-FFF2-40B4-BE49-F238E27FC236}">
                <a16:creationId xmlns:a16="http://schemas.microsoft.com/office/drawing/2014/main" id="{78CD8276-DF4E-3182-38F4-844F5E045695}"/>
              </a:ext>
            </a:extLst>
          </p:cNvPr>
          <p:cNvPicPr>
            <a:picLocks noChangeAspect="1"/>
          </p:cNvPicPr>
          <p:nvPr/>
        </p:nvPicPr>
        <p:blipFill>
          <a:blip r:embed="rId6"/>
          <a:stretch>
            <a:fillRect/>
          </a:stretch>
        </p:blipFill>
        <p:spPr>
          <a:xfrm>
            <a:off x="8359648" y="4167052"/>
            <a:ext cx="3451352" cy="1958061"/>
          </a:xfrm>
          <a:prstGeom prst="rect">
            <a:avLst/>
          </a:prstGeom>
        </p:spPr>
      </p:pic>
      <p:pic>
        <p:nvPicPr>
          <p:cNvPr id="18" name="Picture 17">
            <a:extLst>
              <a:ext uri="{FF2B5EF4-FFF2-40B4-BE49-F238E27FC236}">
                <a16:creationId xmlns:a16="http://schemas.microsoft.com/office/drawing/2014/main" id="{59DB33E6-4B68-1195-5D25-47B2B9C46ADE}"/>
              </a:ext>
            </a:extLst>
          </p:cNvPr>
          <p:cNvPicPr>
            <a:picLocks noChangeAspect="1"/>
          </p:cNvPicPr>
          <p:nvPr/>
        </p:nvPicPr>
        <p:blipFill>
          <a:blip r:embed="rId7"/>
          <a:stretch>
            <a:fillRect/>
          </a:stretch>
        </p:blipFill>
        <p:spPr>
          <a:xfrm>
            <a:off x="8374144" y="2164203"/>
            <a:ext cx="3436856" cy="1912737"/>
          </a:xfrm>
          <a:prstGeom prst="rect">
            <a:avLst/>
          </a:prstGeom>
        </p:spPr>
      </p:pic>
      <p:pic>
        <p:nvPicPr>
          <p:cNvPr id="20" name="Picture 19">
            <a:extLst>
              <a:ext uri="{FF2B5EF4-FFF2-40B4-BE49-F238E27FC236}">
                <a16:creationId xmlns:a16="http://schemas.microsoft.com/office/drawing/2014/main" id="{A8F5E33B-8A86-7D9C-3F37-190CA2E7C214}"/>
              </a:ext>
            </a:extLst>
          </p:cNvPr>
          <p:cNvPicPr>
            <a:picLocks noChangeAspect="1"/>
          </p:cNvPicPr>
          <p:nvPr/>
        </p:nvPicPr>
        <p:blipFill>
          <a:blip r:embed="rId8"/>
          <a:stretch>
            <a:fillRect/>
          </a:stretch>
        </p:blipFill>
        <p:spPr>
          <a:xfrm>
            <a:off x="5086122" y="4166611"/>
            <a:ext cx="3185510" cy="1958060"/>
          </a:xfrm>
          <a:prstGeom prst="rect">
            <a:avLst/>
          </a:prstGeom>
        </p:spPr>
      </p:pic>
    </p:spTree>
    <p:extLst>
      <p:ext uri="{BB962C8B-B14F-4D97-AF65-F5344CB8AC3E}">
        <p14:creationId xmlns:p14="http://schemas.microsoft.com/office/powerpoint/2010/main" val="169118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07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412D-AE0F-43BF-A735-EB89845EFAA1}"/>
              </a:ext>
            </a:extLst>
          </p:cNvPr>
          <p:cNvSpPr>
            <a:spLocks noGrp="1"/>
          </p:cNvSpPr>
          <p:nvPr>
            <p:ph type="title"/>
          </p:nvPr>
        </p:nvSpPr>
        <p:spPr/>
        <p:txBody>
          <a:bodyPr/>
          <a:lstStyle/>
          <a:p>
            <a:r>
              <a:rPr lang="en-US" b="1">
                <a:latin typeface="Graphik" panose="020B0503030202060203" pitchFamily="34" charset="0"/>
              </a:rPr>
              <a:t>Exploratory Data Analysis (2/2)</a:t>
            </a:r>
          </a:p>
        </p:txBody>
      </p:sp>
      <p:sp>
        <p:nvSpPr>
          <p:cNvPr id="15" name="Footer Placeholder 14">
            <a:extLst>
              <a:ext uri="{FF2B5EF4-FFF2-40B4-BE49-F238E27FC236}">
                <a16:creationId xmlns:a16="http://schemas.microsoft.com/office/drawing/2014/main" id="{24EB0DCD-B386-45BA-88FC-7D7426168B51}"/>
              </a:ext>
            </a:extLst>
          </p:cNvPr>
          <p:cNvSpPr>
            <a:spLocks noGrp="1"/>
          </p:cNvSpPr>
          <p:nvPr>
            <p:ph type="ftr" sz="quarter" idx="3"/>
          </p:nvPr>
        </p:nvSpPr>
        <p:spPr>
          <a:xfrm>
            <a:off x="6791325" y="6431795"/>
            <a:ext cx="4114800" cy="198318"/>
          </a:xfrm>
        </p:spPr>
        <p:txBody>
          <a:bodyPr/>
          <a:lstStyle/>
          <a:p>
            <a:pPr algn="r" defTabSz="228600">
              <a:spcAft>
                <a:spcPts val="1200"/>
              </a:spcAft>
              <a:defRPr/>
            </a:pPr>
            <a:r>
              <a:rPr lang="en-GB"/>
              <a:t>Copyright © 2021 Accenture. All rights reserved.</a:t>
            </a:r>
          </a:p>
        </p:txBody>
      </p:sp>
      <p:sp>
        <p:nvSpPr>
          <p:cNvPr id="16" name="Slide Number Placeholder 15">
            <a:extLst>
              <a:ext uri="{FF2B5EF4-FFF2-40B4-BE49-F238E27FC236}">
                <a16:creationId xmlns:a16="http://schemas.microsoft.com/office/drawing/2014/main" id="{85DE7A19-9810-41BD-8D87-428B106514EF}"/>
              </a:ext>
            </a:extLst>
          </p:cNvPr>
          <p:cNvSpPr>
            <a:spLocks noGrp="1"/>
          </p:cNvSpPr>
          <p:nvPr>
            <p:ph type="sldNum" sz="quarter" idx="29"/>
          </p:nvPr>
        </p:nvSpPr>
        <p:spPr/>
        <p:txBody>
          <a:bodyPr/>
          <a:lstStyle/>
          <a:p>
            <a:fld id="{1F90F471-3972-4120-B8B3-0237DE626C35}" type="slidenum">
              <a:rPr lang="en-US" smtClean="0"/>
              <a:pPr/>
              <a:t>9</a:t>
            </a:fld>
            <a:endParaRPr lang="en-US"/>
          </a:p>
        </p:txBody>
      </p:sp>
      <p:sp>
        <p:nvSpPr>
          <p:cNvPr id="40" name="TextBox 39">
            <a:extLst>
              <a:ext uri="{FF2B5EF4-FFF2-40B4-BE49-F238E27FC236}">
                <a16:creationId xmlns:a16="http://schemas.microsoft.com/office/drawing/2014/main" id="{1A826776-D1F7-9FBB-831A-12E3EDC195CA}"/>
              </a:ext>
            </a:extLst>
          </p:cNvPr>
          <p:cNvSpPr txBox="1"/>
          <p:nvPr/>
        </p:nvSpPr>
        <p:spPr>
          <a:xfrm>
            <a:off x="757426" y="1484040"/>
            <a:ext cx="5238021" cy="646331"/>
          </a:xfrm>
          <a:prstGeom prst="rect">
            <a:avLst/>
          </a:prstGeom>
          <a:noFill/>
        </p:spPr>
        <p:txBody>
          <a:bodyPr wrap="square" rtlCol="0">
            <a:spAutoFit/>
          </a:bodyPr>
          <a:lstStyle/>
          <a:p>
            <a:pPr algn="ctr"/>
            <a:r>
              <a:rPr lang="en-GB" b="1">
                <a:latin typeface="Graphik" panose="020B0503030202060203" pitchFamily="34" charset="0"/>
              </a:rPr>
              <a:t>Categorical Variables</a:t>
            </a:r>
          </a:p>
          <a:p>
            <a:pPr algn="ctr"/>
            <a:r>
              <a:rPr lang="en-GB" b="1">
                <a:latin typeface="Graphik" panose="020B0503030202060203" pitchFamily="34" charset="0"/>
              </a:rPr>
              <a:t>Hypothesis Testing</a:t>
            </a:r>
          </a:p>
        </p:txBody>
      </p:sp>
      <p:sp>
        <p:nvSpPr>
          <p:cNvPr id="47" name="TextBox 46">
            <a:extLst>
              <a:ext uri="{FF2B5EF4-FFF2-40B4-BE49-F238E27FC236}">
                <a16:creationId xmlns:a16="http://schemas.microsoft.com/office/drawing/2014/main" id="{B95D0327-50EA-41DC-0200-177AFEF10950}"/>
              </a:ext>
            </a:extLst>
          </p:cNvPr>
          <p:cNvSpPr txBox="1"/>
          <p:nvPr/>
        </p:nvSpPr>
        <p:spPr>
          <a:xfrm>
            <a:off x="6971632" y="1484040"/>
            <a:ext cx="3652555" cy="646331"/>
          </a:xfrm>
          <a:prstGeom prst="rect">
            <a:avLst/>
          </a:prstGeom>
          <a:noFill/>
        </p:spPr>
        <p:txBody>
          <a:bodyPr wrap="square" rtlCol="0">
            <a:spAutoFit/>
          </a:bodyPr>
          <a:lstStyle/>
          <a:p>
            <a:pPr algn="ctr"/>
            <a:r>
              <a:rPr lang="en-GB" b="1">
                <a:latin typeface="Graphik" panose="020B0503030202060203" pitchFamily="34" charset="0"/>
              </a:rPr>
              <a:t>Numerical Variables Hypothesis Testing</a:t>
            </a:r>
          </a:p>
        </p:txBody>
      </p:sp>
      <p:graphicFrame>
        <p:nvGraphicFramePr>
          <p:cNvPr id="3" name="Table 2">
            <a:extLst>
              <a:ext uri="{FF2B5EF4-FFF2-40B4-BE49-F238E27FC236}">
                <a16:creationId xmlns:a16="http://schemas.microsoft.com/office/drawing/2014/main" id="{70F926EF-5DF7-08A0-136F-4420A5D26A0A}"/>
              </a:ext>
            </a:extLst>
          </p:cNvPr>
          <p:cNvGraphicFramePr>
            <a:graphicFrameLocks noGrp="1"/>
          </p:cNvGraphicFramePr>
          <p:nvPr>
            <p:extLst>
              <p:ext uri="{D42A27DB-BD31-4B8C-83A1-F6EECF244321}">
                <p14:modId xmlns:p14="http://schemas.microsoft.com/office/powerpoint/2010/main" val="3320566761"/>
              </p:ext>
            </p:extLst>
          </p:nvPr>
        </p:nvGraphicFramePr>
        <p:xfrm>
          <a:off x="6971632" y="2437080"/>
          <a:ext cx="4026030" cy="2336800"/>
        </p:xfrm>
        <a:graphic>
          <a:graphicData uri="http://schemas.openxmlformats.org/drawingml/2006/table">
            <a:tbl>
              <a:tblPr>
                <a:tableStyleId>{8A107856-5554-42FB-B03E-39F5DBC370BA}</a:tableStyleId>
              </a:tblPr>
              <a:tblGrid>
                <a:gridCol w="1921833">
                  <a:extLst>
                    <a:ext uri="{9D8B030D-6E8A-4147-A177-3AD203B41FA5}">
                      <a16:colId xmlns:a16="http://schemas.microsoft.com/office/drawing/2014/main" val="907200107"/>
                    </a:ext>
                  </a:extLst>
                </a:gridCol>
                <a:gridCol w="1076675">
                  <a:extLst>
                    <a:ext uri="{9D8B030D-6E8A-4147-A177-3AD203B41FA5}">
                      <a16:colId xmlns:a16="http://schemas.microsoft.com/office/drawing/2014/main" val="485138887"/>
                    </a:ext>
                  </a:extLst>
                </a:gridCol>
                <a:gridCol w="1027522">
                  <a:extLst>
                    <a:ext uri="{9D8B030D-6E8A-4147-A177-3AD203B41FA5}">
                      <a16:colId xmlns:a16="http://schemas.microsoft.com/office/drawing/2014/main" val="475179056"/>
                    </a:ext>
                  </a:extLst>
                </a:gridCol>
              </a:tblGrid>
              <a:tr h="0">
                <a:tc>
                  <a:txBody>
                    <a:bodyPr/>
                    <a:lstStyle/>
                    <a:p>
                      <a:pPr algn="ctr" fontAlgn="ctr"/>
                      <a:r>
                        <a:rPr lang="en-GB" sz="1600" b="1">
                          <a:effectLst/>
                        </a:rPr>
                        <a:t>Explanatory Variable</a:t>
                      </a:r>
                    </a:p>
                  </a:txBody>
                  <a:tcPr marL="50800" marR="50800" marT="25400" marB="25400" anchor="ctr"/>
                </a:tc>
                <a:tc>
                  <a:txBody>
                    <a:bodyPr/>
                    <a:lstStyle/>
                    <a:p>
                      <a:pPr algn="ctr" fontAlgn="ctr"/>
                      <a:r>
                        <a:rPr lang="en-GB" sz="1600" b="1">
                          <a:effectLst/>
                        </a:rPr>
                        <a:t>T-test Statistic</a:t>
                      </a:r>
                    </a:p>
                  </a:txBody>
                  <a:tcPr marL="50800" marR="50800" marT="25400" marB="25400" anchor="ctr"/>
                </a:tc>
                <a:tc>
                  <a:txBody>
                    <a:bodyPr/>
                    <a:lstStyle/>
                    <a:p>
                      <a:pPr algn="ctr" fontAlgn="ctr"/>
                      <a:r>
                        <a:rPr lang="en-GB" sz="1600" b="1">
                          <a:effectLst/>
                        </a:rPr>
                        <a:t>P-Value</a:t>
                      </a:r>
                    </a:p>
                  </a:txBody>
                  <a:tcPr marL="50800" marR="50800" marT="25400" marB="25400" anchor="ctr"/>
                </a:tc>
                <a:extLst>
                  <a:ext uri="{0D108BD9-81ED-4DB2-BD59-A6C34878D82A}">
                    <a16:rowId xmlns:a16="http://schemas.microsoft.com/office/drawing/2014/main" val="548784286"/>
                  </a:ext>
                </a:extLst>
              </a:tr>
              <a:tr h="0">
                <a:tc>
                  <a:txBody>
                    <a:bodyPr/>
                    <a:lstStyle/>
                    <a:p>
                      <a:pPr algn="ctr"/>
                      <a:r>
                        <a:rPr lang="en-GB" sz="1400">
                          <a:effectLst/>
                        </a:rPr>
                        <a:t>Age</a:t>
                      </a:r>
                    </a:p>
                  </a:txBody>
                  <a:tcPr marL="50800" marR="50800" marT="25400" marB="25400" anchor="ctr"/>
                </a:tc>
                <a:tc>
                  <a:txBody>
                    <a:bodyPr/>
                    <a:lstStyle/>
                    <a:p>
                      <a:pPr algn="ctr"/>
                      <a:r>
                        <a:rPr lang="en-GB" sz="1400">
                          <a:effectLst/>
                        </a:rPr>
                        <a:t>-1</a:t>
                      </a:r>
                    </a:p>
                  </a:txBody>
                  <a:tcPr marL="50800" marR="50800" marT="25400" marB="25400" anchor="ctr"/>
                </a:tc>
                <a:tc>
                  <a:txBody>
                    <a:bodyPr/>
                    <a:lstStyle/>
                    <a:p>
                      <a:pPr algn="ctr"/>
                      <a:r>
                        <a:rPr lang="en-GB" sz="1400">
                          <a:effectLst/>
                        </a:rPr>
                        <a:t>0.2572</a:t>
                      </a:r>
                    </a:p>
                  </a:txBody>
                  <a:tcPr marL="50800" marR="50800" marT="25400" marB="25400" anchor="ctr"/>
                </a:tc>
                <a:extLst>
                  <a:ext uri="{0D108BD9-81ED-4DB2-BD59-A6C34878D82A}">
                    <a16:rowId xmlns:a16="http://schemas.microsoft.com/office/drawing/2014/main" val="3645970208"/>
                  </a:ext>
                </a:extLst>
              </a:tr>
              <a:tr h="0">
                <a:tc>
                  <a:txBody>
                    <a:bodyPr/>
                    <a:lstStyle/>
                    <a:p>
                      <a:pPr algn="ctr"/>
                      <a:r>
                        <a:rPr lang="en-GB" sz="1400">
                          <a:effectLst/>
                        </a:rPr>
                        <a:t>BMI</a:t>
                      </a:r>
                    </a:p>
                  </a:txBody>
                  <a:tcPr marL="50800" marR="50800" marT="25400" marB="25400" anchor="ctr">
                    <a:solidFill>
                      <a:schemeClr val="accent6">
                        <a:lumMod val="20000"/>
                        <a:lumOff val="80000"/>
                      </a:schemeClr>
                    </a:solidFill>
                  </a:tcPr>
                </a:tc>
                <a:tc>
                  <a:txBody>
                    <a:bodyPr/>
                    <a:lstStyle/>
                    <a:p>
                      <a:pPr algn="ctr"/>
                      <a:r>
                        <a:rPr lang="en-GB" sz="1400">
                          <a:effectLst/>
                        </a:rPr>
                        <a:t>-19</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879774626"/>
                  </a:ext>
                </a:extLst>
              </a:tr>
              <a:tr h="0">
                <a:tc>
                  <a:txBody>
                    <a:bodyPr/>
                    <a:lstStyle/>
                    <a:p>
                      <a:pPr algn="ctr"/>
                      <a:r>
                        <a:rPr lang="en-GB" sz="1400">
                          <a:effectLst/>
                        </a:rPr>
                        <a:t>Weight</a:t>
                      </a:r>
                    </a:p>
                  </a:txBody>
                  <a:tcPr marL="50800" marR="50800" marT="25400" marB="25400" anchor="ctr">
                    <a:solidFill>
                      <a:schemeClr val="accent6">
                        <a:lumMod val="20000"/>
                        <a:lumOff val="80000"/>
                      </a:schemeClr>
                    </a:solidFill>
                  </a:tcPr>
                </a:tc>
                <a:tc>
                  <a:txBody>
                    <a:bodyPr/>
                    <a:lstStyle/>
                    <a:p>
                      <a:pPr algn="ctr"/>
                      <a:r>
                        <a:rPr lang="en-GB" sz="1400">
                          <a:effectLst/>
                        </a:rPr>
                        <a:t>-45</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1500604377"/>
                  </a:ext>
                </a:extLst>
              </a:tr>
              <a:tr h="0">
                <a:tc>
                  <a:txBody>
                    <a:bodyPr/>
                    <a:lstStyle/>
                    <a:p>
                      <a:pPr algn="ctr"/>
                      <a:r>
                        <a:rPr lang="en-GB" sz="1400">
                          <a:effectLst/>
                        </a:rPr>
                        <a:t>Sleep Duration</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0.6082</a:t>
                      </a:r>
                    </a:p>
                  </a:txBody>
                  <a:tcPr marL="50800" marR="50800" marT="25400" marB="25400" anchor="ctr"/>
                </a:tc>
                <a:extLst>
                  <a:ext uri="{0D108BD9-81ED-4DB2-BD59-A6C34878D82A}">
                    <a16:rowId xmlns:a16="http://schemas.microsoft.com/office/drawing/2014/main" val="457977986"/>
                  </a:ext>
                </a:extLst>
              </a:tr>
              <a:tr h="0">
                <a:tc>
                  <a:txBody>
                    <a:bodyPr/>
                    <a:lstStyle/>
                    <a:p>
                      <a:pPr algn="ctr"/>
                      <a:r>
                        <a:rPr lang="en-GB" sz="1400">
                          <a:effectLst/>
                        </a:rPr>
                        <a:t>Pregnancies</a:t>
                      </a:r>
                    </a:p>
                  </a:txBody>
                  <a:tcPr marL="50800" marR="50800" marT="25400" marB="25400" anchor="ctr"/>
                </a:tc>
                <a:tc>
                  <a:txBody>
                    <a:bodyPr/>
                    <a:lstStyle/>
                    <a:p>
                      <a:pPr algn="ctr"/>
                      <a:r>
                        <a:rPr lang="en-GB" sz="1400">
                          <a:effectLst/>
                        </a:rPr>
                        <a:t>-1</a:t>
                      </a:r>
                    </a:p>
                  </a:txBody>
                  <a:tcPr marL="50800" marR="50800" marT="25400" marB="25400" anchor="ctr"/>
                </a:tc>
                <a:tc>
                  <a:txBody>
                    <a:bodyPr/>
                    <a:lstStyle/>
                    <a:p>
                      <a:pPr algn="ctr"/>
                      <a:r>
                        <a:rPr lang="en-GB" sz="1400">
                          <a:effectLst/>
                        </a:rPr>
                        <a:t>0.2430</a:t>
                      </a:r>
                    </a:p>
                  </a:txBody>
                  <a:tcPr marL="50800" marR="50800" marT="25400" marB="25400" anchor="ctr"/>
                </a:tc>
                <a:extLst>
                  <a:ext uri="{0D108BD9-81ED-4DB2-BD59-A6C34878D82A}">
                    <a16:rowId xmlns:a16="http://schemas.microsoft.com/office/drawing/2014/main" val="944059639"/>
                  </a:ext>
                </a:extLst>
              </a:tr>
              <a:tr h="0">
                <a:tc>
                  <a:txBody>
                    <a:bodyPr/>
                    <a:lstStyle/>
                    <a:p>
                      <a:pPr algn="ctr"/>
                      <a:r>
                        <a:rPr lang="en-GB" sz="1400">
                          <a:effectLst/>
                        </a:rPr>
                        <a:t>Diabetes Pedigree Function</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0.5109</a:t>
                      </a:r>
                    </a:p>
                  </a:txBody>
                  <a:tcPr marL="50800" marR="50800" marT="25400" marB="25400" anchor="ctr"/>
                </a:tc>
                <a:extLst>
                  <a:ext uri="{0D108BD9-81ED-4DB2-BD59-A6C34878D82A}">
                    <a16:rowId xmlns:a16="http://schemas.microsoft.com/office/drawing/2014/main" val="3013112110"/>
                  </a:ext>
                </a:extLst>
              </a:tr>
            </a:tbl>
          </a:graphicData>
        </a:graphic>
      </p:graphicFrame>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B1C4FC13-FE6E-0482-D3A4-528EB263E7B6}"/>
                  </a:ext>
                </a:extLst>
              </p:cNvPr>
              <p:cNvGraphicFramePr>
                <a:graphicFrameLocks noGrp="1"/>
              </p:cNvGraphicFramePr>
              <p:nvPr>
                <p:extLst>
                  <p:ext uri="{D42A27DB-BD31-4B8C-83A1-F6EECF244321}">
                    <p14:modId xmlns:p14="http://schemas.microsoft.com/office/powerpoint/2010/main" val="1410072477"/>
                  </p:ext>
                </p:extLst>
              </p:nvPr>
            </p:nvGraphicFramePr>
            <p:xfrm>
              <a:off x="1363421" y="2437080"/>
              <a:ext cx="4026030" cy="2393125"/>
            </p:xfrm>
            <a:graphic>
              <a:graphicData uri="http://schemas.openxmlformats.org/drawingml/2006/table">
                <a:tbl>
                  <a:tblPr>
                    <a:tableStyleId>{8A107856-5554-42FB-B03E-39F5DBC370BA}</a:tableStyleId>
                  </a:tblPr>
                  <a:tblGrid>
                    <a:gridCol w="1921833">
                      <a:extLst>
                        <a:ext uri="{9D8B030D-6E8A-4147-A177-3AD203B41FA5}">
                          <a16:colId xmlns:a16="http://schemas.microsoft.com/office/drawing/2014/main" val="907200107"/>
                        </a:ext>
                      </a:extLst>
                    </a:gridCol>
                    <a:gridCol w="1076675">
                      <a:extLst>
                        <a:ext uri="{9D8B030D-6E8A-4147-A177-3AD203B41FA5}">
                          <a16:colId xmlns:a16="http://schemas.microsoft.com/office/drawing/2014/main" val="485138887"/>
                        </a:ext>
                      </a:extLst>
                    </a:gridCol>
                    <a:gridCol w="1027522">
                      <a:extLst>
                        <a:ext uri="{9D8B030D-6E8A-4147-A177-3AD203B41FA5}">
                          <a16:colId xmlns:a16="http://schemas.microsoft.com/office/drawing/2014/main" val="475179056"/>
                        </a:ext>
                      </a:extLst>
                    </a:gridCol>
                  </a:tblGrid>
                  <a:tr h="0">
                    <a:tc>
                      <a:txBody>
                        <a:bodyPr/>
                        <a:lstStyle/>
                        <a:p>
                          <a:pPr algn="ctr" fontAlgn="ctr"/>
                          <a:r>
                            <a:rPr lang="en-GB" sz="1600" b="1">
                              <a:effectLst/>
                            </a:rPr>
                            <a:t>Explanatory Variable</a:t>
                          </a:r>
                        </a:p>
                      </a:txBody>
                      <a:tcPr marL="50800" marR="50800" marT="25400" marB="25400" anchor="ctr"/>
                    </a:tc>
                    <a:tc>
                      <a:txBody>
                        <a:bodyPr/>
                        <a:lstStyle/>
                        <a:p>
                          <a:pPr algn="ctr" fontAlgn="ctr"/>
                          <a14:m>
                            <m:oMathPara xmlns:m="http://schemas.openxmlformats.org/officeDocument/2006/math">
                              <m:oMathParaPr>
                                <m:jc m:val="centerGroup"/>
                              </m:oMathParaPr>
                              <m:oMath xmlns:m="http://schemas.openxmlformats.org/officeDocument/2006/math">
                                <m:sSup>
                                  <m:sSupPr>
                                    <m:ctrlPr>
                                      <a:rPr lang="en-GB" sz="1600" b="1" i="1" smtClean="0">
                                        <a:effectLst/>
                                        <a:latin typeface="Cambria Math" panose="02040503050406030204" pitchFamily="18" charset="0"/>
                                      </a:rPr>
                                    </m:ctrlPr>
                                  </m:sSupPr>
                                  <m:e>
                                    <m:r>
                                      <a:rPr lang="en-GB" sz="1600" b="1" i="1" smtClean="0">
                                        <a:effectLst/>
                                        <a:latin typeface="Cambria Math" panose="02040503050406030204" pitchFamily="18" charset="0"/>
                                      </a:rPr>
                                      <m:t>𝝌</m:t>
                                    </m:r>
                                  </m:e>
                                  <m:sup>
                                    <m:r>
                                      <a:rPr lang="en-GB" sz="1600" b="1" i="1" smtClean="0">
                                        <a:effectLst/>
                                        <a:latin typeface="Cambria Math" panose="02040503050406030204" pitchFamily="18" charset="0"/>
                                      </a:rPr>
                                      <m:t>𝟐</m:t>
                                    </m:r>
                                  </m:sup>
                                </m:sSup>
                              </m:oMath>
                            </m:oMathPara>
                          </a14:m>
                          <a:endParaRPr lang="en-GB" sz="1600" b="1">
                            <a:effectLst/>
                          </a:endParaRPr>
                        </a:p>
                        <a:p>
                          <a:pPr algn="ctr" fontAlgn="ctr"/>
                          <a:r>
                            <a:rPr lang="en-GB" sz="1600" b="1">
                              <a:effectLst/>
                            </a:rPr>
                            <a:t>Statistic</a:t>
                          </a:r>
                        </a:p>
                      </a:txBody>
                      <a:tcPr marL="50800" marR="50800" marT="25400" marB="25400" anchor="ctr"/>
                    </a:tc>
                    <a:tc>
                      <a:txBody>
                        <a:bodyPr/>
                        <a:lstStyle/>
                        <a:p>
                          <a:pPr algn="ctr" fontAlgn="ctr"/>
                          <a:r>
                            <a:rPr lang="en-GB" sz="1600" b="1">
                              <a:effectLst/>
                            </a:rPr>
                            <a:t>P-Value</a:t>
                          </a:r>
                        </a:p>
                      </a:txBody>
                      <a:tcPr marL="50800" marR="50800" marT="25400" marB="25400" anchor="ctr"/>
                    </a:tc>
                    <a:extLst>
                      <a:ext uri="{0D108BD9-81ED-4DB2-BD59-A6C34878D82A}">
                        <a16:rowId xmlns:a16="http://schemas.microsoft.com/office/drawing/2014/main" val="548784286"/>
                      </a:ext>
                    </a:extLst>
                  </a:tr>
                  <a:tr h="0">
                    <a:tc>
                      <a:txBody>
                        <a:bodyPr/>
                        <a:lstStyle/>
                        <a:p>
                          <a:pPr algn="ctr"/>
                          <a:r>
                            <a:rPr lang="en-GB" sz="1400">
                              <a:effectLst/>
                            </a:rPr>
                            <a:t>Gender</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0.4748</a:t>
                          </a:r>
                        </a:p>
                      </a:txBody>
                      <a:tcPr marL="50800" marR="50800" marT="25400" marB="25400" anchor="ctr"/>
                    </a:tc>
                    <a:extLst>
                      <a:ext uri="{0D108BD9-81ED-4DB2-BD59-A6C34878D82A}">
                        <a16:rowId xmlns:a16="http://schemas.microsoft.com/office/drawing/2014/main" val="3645970208"/>
                      </a:ext>
                    </a:extLst>
                  </a:tr>
                  <a:tr h="0">
                    <a:tc>
                      <a:txBody>
                        <a:bodyPr/>
                        <a:lstStyle/>
                        <a:p>
                          <a:pPr algn="ctr"/>
                          <a:r>
                            <a:rPr lang="en-GB" sz="1400">
                              <a:effectLst/>
                            </a:rPr>
                            <a:t>Hypertension</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0.4703</a:t>
                          </a:r>
                        </a:p>
                      </a:txBody>
                      <a:tcPr marL="50800" marR="50800" marT="25400" marB="25400" anchor="ctr"/>
                    </a:tc>
                    <a:extLst>
                      <a:ext uri="{0D108BD9-81ED-4DB2-BD59-A6C34878D82A}">
                        <a16:rowId xmlns:a16="http://schemas.microsoft.com/office/drawing/2014/main" val="879774626"/>
                      </a:ext>
                    </a:extLst>
                  </a:tr>
                  <a:tr h="0">
                    <a:tc>
                      <a:txBody>
                        <a:bodyPr/>
                        <a:lstStyle/>
                        <a:p>
                          <a:pPr algn="ctr"/>
                          <a:r>
                            <a:rPr lang="en-GB" sz="1400">
                              <a:effectLst/>
                            </a:rPr>
                            <a:t>Diet Type</a:t>
                          </a:r>
                        </a:p>
                      </a:txBody>
                      <a:tcPr marL="50800" marR="50800" marT="25400" marB="25400" anchor="ctr"/>
                    </a:tc>
                    <a:tc>
                      <a:txBody>
                        <a:bodyPr/>
                        <a:lstStyle/>
                        <a:p>
                          <a:pPr algn="ctr"/>
                          <a:r>
                            <a:rPr lang="en-GB" sz="1400">
                              <a:effectLst/>
                            </a:rPr>
                            <a:t>16</a:t>
                          </a:r>
                        </a:p>
                      </a:txBody>
                      <a:tcPr marL="50800" marR="50800" marT="25400" marB="25400" anchor="ctr"/>
                    </a:tc>
                    <a:tc>
                      <a:txBody>
                        <a:bodyPr/>
                        <a:lstStyle/>
                        <a:p>
                          <a:pPr algn="ctr"/>
                          <a:r>
                            <a:rPr lang="en-GB" sz="1400">
                              <a:effectLst/>
                            </a:rPr>
                            <a:t>0.1149</a:t>
                          </a:r>
                        </a:p>
                      </a:txBody>
                      <a:tcPr marL="50800" marR="50800" marT="25400" marB="25400" anchor="ctr"/>
                    </a:tc>
                    <a:extLst>
                      <a:ext uri="{0D108BD9-81ED-4DB2-BD59-A6C34878D82A}">
                        <a16:rowId xmlns:a16="http://schemas.microsoft.com/office/drawing/2014/main" val="1500604377"/>
                      </a:ext>
                    </a:extLst>
                  </a:tr>
                  <a:tr h="0">
                    <a:tc>
                      <a:txBody>
                        <a:bodyPr/>
                        <a:lstStyle/>
                        <a:p>
                          <a:pPr algn="ctr"/>
                          <a:r>
                            <a:rPr lang="en-GB" sz="1400">
                              <a:effectLst/>
                            </a:rPr>
                            <a:t>Family History</a:t>
                          </a:r>
                        </a:p>
                      </a:txBody>
                      <a:tcPr marL="50800" marR="50800" marT="25400" marB="25400" anchor="ctr">
                        <a:solidFill>
                          <a:schemeClr val="accent6">
                            <a:lumMod val="20000"/>
                            <a:lumOff val="80000"/>
                          </a:schemeClr>
                        </a:solidFill>
                      </a:tcPr>
                    </a:tc>
                    <a:tc>
                      <a:txBody>
                        <a:bodyPr/>
                        <a:lstStyle/>
                        <a:p>
                          <a:pPr algn="ctr"/>
                          <a:r>
                            <a:rPr lang="en-GB" sz="1400">
                              <a:effectLst/>
                            </a:rPr>
                            <a:t>540</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457977986"/>
                      </a:ext>
                    </a:extLst>
                  </a:tr>
                  <a:tr h="0">
                    <a:tc>
                      <a:txBody>
                        <a:bodyPr/>
                        <a:lstStyle/>
                        <a:p>
                          <a:pPr algn="ctr"/>
                          <a:r>
                            <a:rPr lang="en-GB" sz="1400">
                              <a:effectLst/>
                            </a:rPr>
                            <a:t>Physical Activity</a:t>
                          </a:r>
                        </a:p>
                      </a:txBody>
                      <a:tcPr marL="50800" marR="50800" marT="25400" marB="25400" anchor="ctr">
                        <a:solidFill>
                          <a:schemeClr val="accent6">
                            <a:lumMod val="20000"/>
                            <a:lumOff val="80000"/>
                          </a:schemeClr>
                        </a:solidFill>
                      </a:tcPr>
                    </a:tc>
                    <a:tc>
                      <a:txBody>
                        <a:bodyPr/>
                        <a:lstStyle/>
                        <a:p>
                          <a:pPr algn="ctr"/>
                          <a:r>
                            <a:rPr lang="en-GB" sz="1400">
                              <a:effectLst/>
                            </a:rPr>
                            <a:t>15277</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944059639"/>
                      </a:ext>
                    </a:extLst>
                  </a:tr>
                  <a:tr h="0">
                    <a:tc>
                      <a:txBody>
                        <a:bodyPr/>
                        <a:lstStyle/>
                        <a:p>
                          <a:pPr algn="ctr"/>
                          <a:r>
                            <a:rPr lang="en-GB" sz="1400">
                              <a:effectLst/>
                            </a:rPr>
                            <a:t>Stress Level</a:t>
                          </a:r>
                        </a:p>
                      </a:txBody>
                      <a:tcPr marL="50800" marR="50800" marT="25400" marB="25400" anchor="ctr">
                        <a:solidFill>
                          <a:schemeClr val="accent6">
                            <a:lumMod val="20000"/>
                            <a:lumOff val="80000"/>
                          </a:schemeClr>
                        </a:solidFill>
                      </a:tcPr>
                    </a:tc>
                    <a:tc>
                      <a:txBody>
                        <a:bodyPr/>
                        <a:lstStyle/>
                        <a:p>
                          <a:pPr algn="ctr"/>
                          <a:r>
                            <a:rPr lang="en-GB" sz="1400">
                              <a:effectLst/>
                            </a:rPr>
                            <a:t>1258</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3013112110"/>
                      </a:ext>
                    </a:extLst>
                  </a:tr>
                  <a:tr h="0">
                    <a:tc>
                      <a:txBody>
                        <a:bodyPr/>
                        <a:lstStyle/>
                        <a:p>
                          <a:pPr algn="ctr"/>
                          <a:r>
                            <a:rPr lang="en-GB" sz="1400">
                              <a:effectLst/>
                            </a:rPr>
                            <a:t>Alcohol Consumption</a:t>
                          </a:r>
                        </a:p>
                      </a:txBody>
                      <a:tcPr marL="50800" marR="50800" marT="25400" marB="25400" anchor="ctr">
                        <a:solidFill>
                          <a:schemeClr val="accent6">
                            <a:lumMod val="20000"/>
                            <a:lumOff val="80000"/>
                          </a:schemeClr>
                        </a:solidFill>
                      </a:tcPr>
                    </a:tc>
                    <a:tc>
                      <a:txBody>
                        <a:bodyPr/>
                        <a:lstStyle/>
                        <a:p>
                          <a:pPr algn="ctr"/>
                          <a:r>
                            <a:rPr lang="en-GB" sz="1400">
                              <a:effectLst/>
                            </a:rPr>
                            <a:t>511</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1643134326"/>
                      </a:ext>
                    </a:extLst>
                  </a:tr>
                </a:tbl>
              </a:graphicData>
            </a:graphic>
          </p:graphicFrame>
        </mc:Choice>
        <mc:Fallback>
          <p:graphicFrame>
            <p:nvGraphicFramePr>
              <p:cNvPr id="7" name="Table 6">
                <a:extLst>
                  <a:ext uri="{FF2B5EF4-FFF2-40B4-BE49-F238E27FC236}">
                    <a16:creationId xmlns:a16="http://schemas.microsoft.com/office/drawing/2014/main" id="{B1C4FC13-FE6E-0482-D3A4-528EB263E7B6}"/>
                  </a:ext>
                </a:extLst>
              </p:cNvPr>
              <p:cNvGraphicFramePr>
                <a:graphicFrameLocks noGrp="1"/>
              </p:cNvGraphicFramePr>
              <p:nvPr>
                <p:extLst>
                  <p:ext uri="{D42A27DB-BD31-4B8C-83A1-F6EECF244321}">
                    <p14:modId xmlns:p14="http://schemas.microsoft.com/office/powerpoint/2010/main" val="1410072477"/>
                  </p:ext>
                </p:extLst>
              </p:nvPr>
            </p:nvGraphicFramePr>
            <p:xfrm>
              <a:off x="1363421" y="2437080"/>
              <a:ext cx="4026030" cy="2393125"/>
            </p:xfrm>
            <a:graphic>
              <a:graphicData uri="http://schemas.openxmlformats.org/drawingml/2006/table">
                <a:tbl>
                  <a:tblPr>
                    <a:tableStyleId>{8A107856-5554-42FB-B03E-39F5DBC370BA}</a:tableStyleId>
                  </a:tblPr>
                  <a:tblGrid>
                    <a:gridCol w="1921833">
                      <a:extLst>
                        <a:ext uri="{9D8B030D-6E8A-4147-A177-3AD203B41FA5}">
                          <a16:colId xmlns:a16="http://schemas.microsoft.com/office/drawing/2014/main" val="907200107"/>
                        </a:ext>
                      </a:extLst>
                    </a:gridCol>
                    <a:gridCol w="1076675">
                      <a:extLst>
                        <a:ext uri="{9D8B030D-6E8A-4147-A177-3AD203B41FA5}">
                          <a16:colId xmlns:a16="http://schemas.microsoft.com/office/drawing/2014/main" val="485138887"/>
                        </a:ext>
                      </a:extLst>
                    </a:gridCol>
                    <a:gridCol w="1027522">
                      <a:extLst>
                        <a:ext uri="{9D8B030D-6E8A-4147-A177-3AD203B41FA5}">
                          <a16:colId xmlns:a16="http://schemas.microsoft.com/office/drawing/2014/main" val="475179056"/>
                        </a:ext>
                      </a:extLst>
                    </a:gridCol>
                  </a:tblGrid>
                  <a:tr h="544005">
                    <a:tc>
                      <a:txBody>
                        <a:bodyPr/>
                        <a:lstStyle/>
                        <a:p>
                          <a:pPr algn="ctr" fontAlgn="ctr"/>
                          <a:r>
                            <a:rPr lang="en-GB" sz="1600" b="1">
                              <a:effectLst/>
                            </a:rPr>
                            <a:t>Explanatory Variable</a:t>
                          </a:r>
                        </a:p>
                      </a:txBody>
                      <a:tcPr marL="50800" marR="50800" marT="25400" marB="25400" anchor="ctr"/>
                    </a:tc>
                    <a:tc>
                      <a:txBody>
                        <a:bodyPr/>
                        <a:lstStyle/>
                        <a:p>
                          <a:endParaRPr lang="en-US"/>
                        </a:p>
                      </a:txBody>
                      <a:tcPr marL="50800" marR="50800" marT="25400" marB="25400" anchor="ctr">
                        <a:blipFill>
                          <a:blip r:embed="rId3"/>
                          <a:stretch>
                            <a:fillRect l="-179096" t="-5556" r="-96610" b="-352222"/>
                          </a:stretch>
                        </a:blipFill>
                      </a:tcPr>
                    </a:tc>
                    <a:tc>
                      <a:txBody>
                        <a:bodyPr/>
                        <a:lstStyle/>
                        <a:p>
                          <a:pPr algn="ctr" fontAlgn="ctr"/>
                          <a:r>
                            <a:rPr lang="en-GB" sz="1600" b="1">
                              <a:effectLst/>
                            </a:rPr>
                            <a:t>P-Value</a:t>
                          </a:r>
                        </a:p>
                      </a:txBody>
                      <a:tcPr marL="50800" marR="50800" marT="25400" marB="25400" anchor="ctr"/>
                    </a:tc>
                    <a:extLst>
                      <a:ext uri="{0D108BD9-81ED-4DB2-BD59-A6C34878D82A}">
                        <a16:rowId xmlns:a16="http://schemas.microsoft.com/office/drawing/2014/main" val="548784286"/>
                      </a:ext>
                    </a:extLst>
                  </a:tr>
                  <a:tr h="264160">
                    <a:tc>
                      <a:txBody>
                        <a:bodyPr/>
                        <a:lstStyle/>
                        <a:p>
                          <a:pPr algn="ctr"/>
                          <a:r>
                            <a:rPr lang="en-GB" sz="1400">
                              <a:effectLst/>
                            </a:rPr>
                            <a:t>Gender</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0.4748</a:t>
                          </a:r>
                        </a:p>
                      </a:txBody>
                      <a:tcPr marL="50800" marR="50800" marT="25400" marB="25400" anchor="ctr"/>
                    </a:tc>
                    <a:extLst>
                      <a:ext uri="{0D108BD9-81ED-4DB2-BD59-A6C34878D82A}">
                        <a16:rowId xmlns:a16="http://schemas.microsoft.com/office/drawing/2014/main" val="3645970208"/>
                      </a:ext>
                    </a:extLst>
                  </a:tr>
                  <a:tr h="264160">
                    <a:tc>
                      <a:txBody>
                        <a:bodyPr/>
                        <a:lstStyle/>
                        <a:p>
                          <a:pPr algn="ctr"/>
                          <a:r>
                            <a:rPr lang="en-GB" sz="1400">
                              <a:effectLst/>
                            </a:rPr>
                            <a:t>Hypertension</a:t>
                          </a:r>
                        </a:p>
                      </a:txBody>
                      <a:tcPr marL="50800" marR="50800" marT="25400" marB="25400" anchor="ctr"/>
                    </a:tc>
                    <a:tc>
                      <a:txBody>
                        <a:bodyPr/>
                        <a:lstStyle/>
                        <a:p>
                          <a:pPr algn="ctr"/>
                          <a:r>
                            <a:rPr lang="en-GB" sz="1400">
                              <a:effectLst/>
                            </a:rPr>
                            <a:t>0</a:t>
                          </a:r>
                        </a:p>
                      </a:txBody>
                      <a:tcPr marL="50800" marR="50800" marT="25400" marB="25400" anchor="ctr"/>
                    </a:tc>
                    <a:tc>
                      <a:txBody>
                        <a:bodyPr/>
                        <a:lstStyle/>
                        <a:p>
                          <a:pPr algn="ctr"/>
                          <a:r>
                            <a:rPr lang="en-GB" sz="1400">
                              <a:effectLst/>
                            </a:rPr>
                            <a:t>0.4703</a:t>
                          </a:r>
                        </a:p>
                      </a:txBody>
                      <a:tcPr marL="50800" marR="50800" marT="25400" marB="25400" anchor="ctr"/>
                    </a:tc>
                    <a:extLst>
                      <a:ext uri="{0D108BD9-81ED-4DB2-BD59-A6C34878D82A}">
                        <a16:rowId xmlns:a16="http://schemas.microsoft.com/office/drawing/2014/main" val="879774626"/>
                      </a:ext>
                    </a:extLst>
                  </a:tr>
                  <a:tr h="264160">
                    <a:tc>
                      <a:txBody>
                        <a:bodyPr/>
                        <a:lstStyle/>
                        <a:p>
                          <a:pPr algn="ctr"/>
                          <a:r>
                            <a:rPr lang="en-GB" sz="1400">
                              <a:effectLst/>
                            </a:rPr>
                            <a:t>Diet Type</a:t>
                          </a:r>
                        </a:p>
                      </a:txBody>
                      <a:tcPr marL="50800" marR="50800" marT="25400" marB="25400" anchor="ctr"/>
                    </a:tc>
                    <a:tc>
                      <a:txBody>
                        <a:bodyPr/>
                        <a:lstStyle/>
                        <a:p>
                          <a:pPr algn="ctr"/>
                          <a:r>
                            <a:rPr lang="en-GB" sz="1400">
                              <a:effectLst/>
                            </a:rPr>
                            <a:t>16</a:t>
                          </a:r>
                        </a:p>
                      </a:txBody>
                      <a:tcPr marL="50800" marR="50800" marT="25400" marB="25400" anchor="ctr"/>
                    </a:tc>
                    <a:tc>
                      <a:txBody>
                        <a:bodyPr/>
                        <a:lstStyle/>
                        <a:p>
                          <a:pPr algn="ctr"/>
                          <a:r>
                            <a:rPr lang="en-GB" sz="1400">
                              <a:effectLst/>
                            </a:rPr>
                            <a:t>0.1149</a:t>
                          </a:r>
                        </a:p>
                      </a:txBody>
                      <a:tcPr marL="50800" marR="50800" marT="25400" marB="25400" anchor="ctr"/>
                    </a:tc>
                    <a:extLst>
                      <a:ext uri="{0D108BD9-81ED-4DB2-BD59-A6C34878D82A}">
                        <a16:rowId xmlns:a16="http://schemas.microsoft.com/office/drawing/2014/main" val="1500604377"/>
                      </a:ext>
                    </a:extLst>
                  </a:tr>
                  <a:tr h="264160">
                    <a:tc>
                      <a:txBody>
                        <a:bodyPr/>
                        <a:lstStyle/>
                        <a:p>
                          <a:pPr algn="ctr"/>
                          <a:r>
                            <a:rPr lang="en-GB" sz="1400">
                              <a:effectLst/>
                            </a:rPr>
                            <a:t>Family History</a:t>
                          </a:r>
                        </a:p>
                      </a:txBody>
                      <a:tcPr marL="50800" marR="50800" marT="25400" marB="25400" anchor="ctr">
                        <a:solidFill>
                          <a:schemeClr val="accent6">
                            <a:lumMod val="20000"/>
                            <a:lumOff val="80000"/>
                          </a:schemeClr>
                        </a:solidFill>
                      </a:tcPr>
                    </a:tc>
                    <a:tc>
                      <a:txBody>
                        <a:bodyPr/>
                        <a:lstStyle/>
                        <a:p>
                          <a:pPr algn="ctr"/>
                          <a:r>
                            <a:rPr lang="en-GB" sz="1400">
                              <a:effectLst/>
                            </a:rPr>
                            <a:t>540</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457977986"/>
                      </a:ext>
                    </a:extLst>
                  </a:tr>
                  <a:tr h="264160">
                    <a:tc>
                      <a:txBody>
                        <a:bodyPr/>
                        <a:lstStyle/>
                        <a:p>
                          <a:pPr algn="ctr"/>
                          <a:r>
                            <a:rPr lang="en-GB" sz="1400">
                              <a:effectLst/>
                            </a:rPr>
                            <a:t>Physical Activity</a:t>
                          </a:r>
                        </a:p>
                      </a:txBody>
                      <a:tcPr marL="50800" marR="50800" marT="25400" marB="25400" anchor="ctr">
                        <a:solidFill>
                          <a:schemeClr val="accent6">
                            <a:lumMod val="20000"/>
                            <a:lumOff val="80000"/>
                          </a:schemeClr>
                        </a:solidFill>
                      </a:tcPr>
                    </a:tc>
                    <a:tc>
                      <a:txBody>
                        <a:bodyPr/>
                        <a:lstStyle/>
                        <a:p>
                          <a:pPr algn="ctr"/>
                          <a:r>
                            <a:rPr lang="en-GB" sz="1400">
                              <a:effectLst/>
                            </a:rPr>
                            <a:t>15277</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944059639"/>
                      </a:ext>
                    </a:extLst>
                  </a:tr>
                  <a:tr h="264160">
                    <a:tc>
                      <a:txBody>
                        <a:bodyPr/>
                        <a:lstStyle/>
                        <a:p>
                          <a:pPr algn="ctr"/>
                          <a:r>
                            <a:rPr lang="en-GB" sz="1400">
                              <a:effectLst/>
                            </a:rPr>
                            <a:t>Stress Level</a:t>
                          </a:r>
                        </a:p>
                      </a:txBody>
                      <a:tcPr marL="50800" marR="50800" marT="25400" marB="25400" anchor="ctr">
                        <a:solidFill>
                          <a:schemeClr val="accent6">
                            <a:lumMod val="20000"/>
                            <a:lumOff val="80000"/>
                          </a:schemeClr>
                        </a:solidFill>
                      </a:tcPr>
                    </a:tc>
                    <a:tc>
                      <a:txBody>
                        <a:bodyPr/>
                        <a:lstStyle/>
                        <a:p>
                          <a:pPr algn="ctr"/>
                          <a:r>
                            <a:rPr lang="en-GB" sz="1400">
                              <a:effectLst/>
                            </a:rPr>
                            <a:t>1258</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3013112110"/>
                      </a:ext>
                    </a:extLst>
                  </a:tr>
                  <a:tr h="264160">
                    <a:tc>
                      <a:txBody>
                        <a:bodyPr/>
                        <a:lstStyle/>
                        <a:p>
                          <a:pPr algn="ctr"/>
                          <a:r>
                            <a:rPr lang="en-GB" sz="1400">
                              <a:effectLst/>
                            </a:rPr>
                            <a:t>Alcohol Consumption</a:t>
                          </a:r>
                        </a:p>
                      </a:txBody>
                      <a:tcPr marL="50800" marR="50800" marT="25400" marB="25400" anchor="ctr">
                        <a:solidFill>
                          <a:schemeClr val="accent6">
                            <a:lumMod val="20000"/>
                            <a:lumOff val="80000"/>
                          </a:schemeClr>
                        </a:solidFill>
                      </a:tcPr>
                    </a:tc>
                    <a:tc>
                      <a:txBody>
                        <a:bodyPr/>
                        <a:lstStyle/>
                        <a:p>
                          <a:pPr algn="ctr"/>
                          <a:r>
                            <a:rPr lang="en-GB" sz="1400">
                              <a:effectLst/>
                            </a:rPr>
                            <a:t>511</a:t>
                          </a:r>
                        </a:p>
                      </a:txBody>
                      <a:tcPr marL="50800" marR="50800" marT="25400" marB="25400" anchor="ctr">
                        <a:solidFill>
                          <a:schemeClr val="accent6">
                            <a:lumMod val="20000"/>
                            <a:lumOff val="80000"/>
                          </a:schemeClr>
                        </a:solidFill>
                      </a:tcPr>
                    </a:tc>
                    <a:tc>
                      <a:txBody>
                        <a:bodyPr/>
                        <a:lstStyle/>
                        <a:p>
                          <a:pPr algn="ctr"/>
                          <a:r>
                            <a:rPr lang="en-GB" sz="1400">
                              <a:effectLst/>
                            </a:rPr>
                            <a:t>0.0000</a:t>
                          </a:r>
                        </a:p>
                      </a:txBody>
                      <a:tcPr marL="50800" marR="50800" marT="25400" marB="25400" anchor="ctr">
                        <a:solidFill>
                          <a:schemeClr val="accent6">
                            <a:lumMod val="20000"/>
                            <a:lumOff val="80000"/>
                          </a:schemeClr>
                        </a:solidFill>
                      </a:tcPr>
                    </a:tc>
                    <a:extLst>
                      <a:ext uri="{0D108BD9-81ED-4DB2-BD59-A6C34878D82A}">
                        <a16:rowId xmlns:a16="http://schemas.microsoft.com/office/drawing/2014/main" val="1643134326"/>
                      </a:ext>
                    </a:extLst>
                  </a:tr>
                </a:tbl>
              </a:graphicData>
            </a:graphic>
          </p:graphicFrame>
        </mc:Fallback>
      </mc:AlternateContent>
    </p:spTree>
    <p:extLst>
      <p:ext uri="{BB962C8B-B14F-4D97-AF65-F5344CB8AC3E}">
        <p14:creationId xmlns:p14="http://schemas.microsoft.com/office/powerpoint/2010/main" val="3158459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GENUMBER" val="1"/>
</p:tagLst>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14</Notes>
  <HiddenSlides>2</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Contents</vt:lpstr>
      <vt:lpstr>Meet the team</vt:lpstr>
      <vt:lpstr>Intro &amp; Challenge Brief</vt:lpstr>
      <vt:lpstr>Data Cleaning</vt:lpstr>
      <vt:lpstr>Data Cleaning Overview</vt:lpstr>
      <vt:lpstr>Exploratory Data Analysis</vt:lpstr>
      <vt:lpstr>Exploratory Data Analysis (1/2)</vt:lpstr>
      <vt:lpstr>Exploratory Data Analysis (2/2)</vt:lpstr>
      <vt:lpstr>Snowflake &amp; SQL</vt:lpstr>
      <vt:lpstr>SQL Database Scheme</vt:lpstr>
      <vt:lpstr>SQL Database Scheme</vt:lpstr>
      <vt:lpstr>Dashboard</vt:lpstr>
      <vt:lpstr>PowerPoint Presentation</vt:lpstr>
      <vt:lpstr>Data Insights</vt:lpstr>
      <vt:lpstr>Recommendations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Park, Yesol</dc:creator>
  <cp:revision>37</cp:revision>
  <dcterms:created xsi:type="dcterms:W3CDTF">2024-11-22T14:44:45Z</dcterms:created>
  <dcterms:modified xsi:type="dcterms:W3CDTF">2024-11-26T12:42:32Z</dcterms:modified>
</cp:coreProperties>
</file>